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4909800" cy="20104100"/>
  <p:notesSz cx="149098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9656" y="6232271"/>
            <a:ext cx="1200943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19312" y="11258296"/>
            <a:ext cx="989012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06437" y="4623943"/>
            <a:ext cx="614600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276306" y="4623943"/>
            <a:ext cx="614600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6437" y="804164"/>
            <a:ext cx="1271587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6437" y="4623943"/>
            <a:ext cx="1271587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03775" y="18696814"/>
            <a:ext cx="45212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6437" y="18696814"/>
            <a:ext cx="32496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172700" y="18696814"/>
            <a:ext cx="32496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jpg"/><Relationship Id="rId3" Type="http://schemas.openxmlformats.org/officeDocument/2006/relationships/image" Target="../media/image114.png"/><Relationship Id="rId4" Type="http://schemas.openxmlformats.org/officeDocument/2006/relationships/image" Target="../media/image115.jpg"/><Relationship Id="rId5" Type="http://schemas.openxmlformats.org/officeDocument/2006/relationships/image" Target="../media/image116.jpg"/><Relationship Id="rId6" Type="http://schemas.openxmlformats.org/officeDocument/2006/relationships/image" Target="../media/image117.jpg"/><Relationship Id="rId7" Type="http://schemas.openxmlformats.org/officeDocument/2006/relationships/image" Target="../media/image118.jpg"/><Relationship Id="rId8" Type="http://schemas.openxmlformats.org/officeDocument/2006/relationships/image" Target="../media/image119.jp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jp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jpg"/><Relationship Id="rId17" Type="http://schemas.openxmlformats.org/officeDocument/2006/relationships/image" Target="../media/image128.jpg"/><Relationship Id="rId18" Type="http://schemas.openxmlformats.org/officeDocument/2006/relationships/image" Target="../media/image129.jpg"/><Relationship Id="rId19" Type="http://schemas.openxmlformats.org/officeDocument/2006/relationships/image" Target="../media/image130.jpg"/><Relationship Id="rId20" Type="http://schemas.openxmlformats.org/officeDocument/2006/relationships/image" Target="../media/image131.jpg"/><Relationship Id="rId21" Type="http://schemas.openxmlformats.org/officeDocument/2006/relationships/image" Target="../media/image132.jpg"/><Relationship Id="rId22" Type="http://schemas.openxmlformats.org/officeDocument/2006/relationships/image" Target="../media/image133.jpg"/><Relationship Id="rId23" Type="http://schemas.openxmlformats.org/officeDocument/2006/relationships/image" Target="../media/image134.jpg"/><Relationship Id="rId24" Type="http://schemas.openxmlformats.org/officeDocument/2006/relationships/image" Target="../media/image135.png"/><Relationship Id="rId25" Type="http://schemas.openxmlformats.org/officeDocument/2006/relationships/image" Target="../media/image136.jpg"/><Relationship Id="rId26" Type="http://schemas.openxmlformats.org/officeDocument/2006/relationships/image" Target="../media/image137.jpg"/><Relationship Id="rId27" Type="http://schemas.openxmlformats.org/officeDocument/2006/relationships/image" Target="../media/image13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jp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jpg"/><Relationship Id="rId16" Type="http://schemas.openxmlformats.org/officeDocument/2006/relationships/image" Target="../media/image2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39.jpg"/><Relationship Id="rId11" Type="http://schemas.openxmlformats.org/officeDocument/2006/relationships/image" Target="../media/image40.jpg"/><Relationship Id="rId12" Type="http://schemas.openxmlformats.org/officeDocument/2006/relationships/image" Target="../media/image4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jp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Relationship Id="rId8" Type="http://schemas.openxmlformats.org/officeDocument/2006/relationships/image" Target="../media/image5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20" Type="http://schemas.openxmlformats.org/officeDocument/2006/relationships/image" Target="../media/image7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jp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jpg"/><Relationship Id="rId14" Type="http://schemas.openxmlformats.org/officeDocument/2006/relationships/image" Target="../media/image8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jpg"/><Relationship Id="rId4" Type="http://schemas.openxmlformats.org/officeDocument/2006/relationships/image" Target="../media/image90.jpg"/><Relationship Id="rId5" Type="http://schemas.openxmlformats.org/officeDocument/2006/relationships/image" Target="../media/image91.jpg"/><Relationship Id="rId6" Type="http://schemas.openxmlformats.org/officeDocument/2006/relationships/image" Target="../media/image92.jpg"/><Relationship Id="rId7" Type="http://schemas.openxmlformats.org/officeDocument/2006/relationships/image" Target="../media/image93.jpg"/><Relationship Id="rId8" Type="http://schemas.openxmlformats.org/officeDocument/2006/relationships/image" Target="../media/image94.jpg"/><Relationship Id="rId9" Type="http://schemas.openxmlformats.org/officeDocument/2006/relationships/image" Target="../media/image95.png"/><Relationship Id="rId10" Type="http://schemas.openxmlformats.org/officeDocument/2006/relationships/image" Target="../media/image96.jpg"/><Relationship Id="rId11" Type="http://schemas.openxmlformats.org/officeDocument/2006/relationships/image" Target="../media/image97.jpg"/><Relationship Id="rId12" Type="http://schemas.openxmlformats.org/officeDocument/2006/relationships/image" Target="../media/image98.jpg"/><Relationship Id="rId13" Type="http://schemas.openxmlformats.org/officeDocument/2006/relationships/image" Target="../media/image99.jpg"/><Relationship Id="rId14" Type="http://schemas.openxmlformats.org/officeDocument/2006/relationships/image" Target="../media/image100.png"/><Relationship Id="rId15" Type="http://schemas.openxmlformats.org/officeDocument/2006/relationships/image" Target="../media/image101.png"/><Relationship Id="rId16" Type="http://schemas.openxmlformats.org/officeDocument/2006/relationships/image" Target="../media/image102.jpg"/><Relationship Id="rId17" Type="http://schemas.openxmlformats.org/officeDocument/2006/relationships/image" Target="../media/image103.jpg"/><Relationship Id="rId18" Type="http://schemas.openxmlformats.org/officeDocument/2006/relationships/image" Target="../media/image104.jpg"/><Relationship Id="rId19" Type="http://schemas.openxmlformats.org/officeDocument/2006/relationships/image" Target="../media/image105.jpg"/><Relationship Id="rId20" Type="http://schemas.openxmlformats.org/officeDocument/2006/relationships/image" Target="../media/image106.jpg"/><Relationship Id="rId21" Type="http://schemas.openxmlformats.org/officeDocument/2006/relationships/image" Target="../media/image107.png"/><Relationship Id="rId22" Type="http://schemas.openxmlformats.org/officeDocument/2006/relationships/image" Target="../media/image108.jpg"/><Relationship Id="rId23" Type="http://schemas.openxmlformats.org/officeDocument/2006/relationships/image" Target="../media/image109.png"/><Relationship Id="rId24" Type="http://schemas.openxmlformats.org/officeDocument/2006/relationships/image" Target="../media/image110.jpg"/><Relationship Id="rId25" Type="http://schemas.openxmlformats.org/officeDocument/2006/relationships/image" Target="../media/image111.jpg"/><Relationship Id="rId26" Type="http://schemas.openxmlformats.org/officeDocument/2006/relationships/image" Target="../media/image1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29" y="3064856"/>
            <a:ext cx="407515" cy="1701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03757"/>
            <a:ext cx="135838" cy="2088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1976" y="815031"/>
            <a:ext cx="12395264" cy="1841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2608" y="2835629"/>
            <a:ext cx="4864716" cy="263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88517" y="5017535"/>
            <a:ext cx="7496587" cy="3480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24841" y="1392344"/>
            <a:ext cx="3998746" cy="2377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202223" y="3542213"/>
            <a:ext cx="10158730" cy="942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6510">
              <a:lnSpc>
                <a:spcPct val="125299"/>
              </a:lnSpc>
              <a:spcBef>
                <a:spcPts val="95"/>
              </a:spcBef>
              <a:tabLst>
                <a:tab pos="2647950" algn="l"/>
                <a:tab pos="4427220" algn="l"/>
                <a:tab pos="4712970" algn="l"/>
                <a:tab pos="5785485" algn="l"/>
                <a:tab pos="6540500" algn="l"/>
                <a:tab pos="6846570" algn="l"/>
                <a:tab pos="8069580" algn="l"/>
                <a:tab pos="8314690" algn="l"/>
                <a:tab pos="8841105" algn="l"/>
              </a:tabLst>
            </a:pPr>
            <a:r>
              <a:rPr dirty="0" sz="2400" spc="65">
                <a:latin typeface="Cambria"/>
                <a:cs typeface="Cambria"/>
              </a:rPr>
              <a:t>llcç.: </a:t>
            </a:r>
            <a:r>
              <a:rPr dirty="0" sz="2400" spc="-229">
                <a:latin typeface="Cambria"/>
                <a:cs typeface="Cambria"/>
              </a:rPr>
              <a:t>it </a:t>
            </a:r>
            <a:r>
              <a:rPr dirty="0" sz="2400" spc="-95">
                <a:latin typeface="Cambria"/>
                <a:cs typeface="Cambria"/>
              </a:rPr>
              <a:t> </a:t>
            </a:r>
            <a:r>
              <a:rPr dirty="0" sz="2400" spc="-35">
                <a:latin typeface="Cambria"/>
                <a:cs typeface="Cambria"/>
              </a:rPr>
              <a:t>ctiıic;ıl</a:t>
            </a:r>
            <a:r>
              <a:rPr dirty="0" sz="2400" spc="315">
                <a:latin typeface="Cambria"/>
                <a:cs typeface="Cambria"/>
              </a:rPr>
              <a:t> </a:t>
            </a:r>
            <a:r>
              <a:rPr dirty="0" sz="2400" spc="-140">
                <a:latin typeface="Cambria"/>
                <a:cs typeface="Cambria"/>
              </a:rPr>
              <a:t>pt›iııt	</a:t>
            </a:r>
            <a:r>
              <a:rPr dirty="0" sz="2400" spc="-150">
                <a:latin typeface="Cambria"/>
                <a:cs typeface="Cambria"/>
              </a:rPr>
              <a:t>tt&lt; 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 spc="-300">
                <a:latin typeface="Cambria"/>
                <a:cs typeface="Cambria"/>
              </a:rPr>
              <a:t>it  </a:t>
            </a:r>
            <a:r>
              <a:rPr dirty="0" sz="2400" spc="-95">
                <a:latin typeface="Cambria"/>
                <a:cs typeface="Cambria"/>
              </a:rPr>
              <a:t> </a:t>
            </a:r>
            <a:r>
              <a:rPr dirty="0" sz="2400" spc="-155">
                <a:latin typeface="Cambria"/>
                <a:cs typeface="Cambria"/>
              </a:rPr>
              <a:t>l”tıııvtiıııı	</a:t>
            </a:r>
            <a:r>
              <a:rPr dirty="0" sz="2400" spc="15">
                <a:solidFill>
                  <a:srgbClr val="181818"/>
                </a:solidFill>
                <a:latin typeface="Cambria"/>
                <a:cs typeface="Cambria"/>
              </a:rPr>
              <a:t>/	</a:t>
            </a:r>
            <a:r>
              <a:rPr dirty="0" sz="2400" spc="-70">
                <a:solidFill>
                  <a:srgbClr val="0F0F0F"/>
                </a:solidFill>
                <a:latin typeface="Cambria"/>
                <a:cs typeface="Cambria"/>
              </a:rPr>
              <a:t>is </a:t>
            </a:r>
            <a:r>
              <a:rPr dirty="0" sz="2400" spc="-225">
                <a:latin typeface="Cambria"/>
                <a:cs typeface="Cambria"/>
              </a:rPr>
              <a:t>tiny   </a:t>
            </a:r>
            <a:r>
              <a:rPr dirty="0" sz="2400" spc="-85">
                <a:latin typeface="Cambria"/>
                <a:cs typeface="Cambria"/>
              </a:rPr>
              <a:t>viıloc  </a:t>
            </a:r>
            <a:r>
              <a:rPr dirty="0" sz="2400" spc="-80">
                <a:latin typeface="Cambria"/>
                <a:cs typeface="Cambria"/>
              </a:rPr>
              <a:t>‹›l  </a:t>
            </a:r>
            <a:r>
              <a:rPr dirty="0" sz="2400" spc="-70">
                <a:solidFill>
                  <a:srgbClr val="0C0C0C"/>
                </a:solidFill>
                <a:latin typeface="Cambria"/>
                <a:cs typeface="Cambria"/>
              </a:rPr>
              <a:t>ı  </a:t>
            </a:r>
            <a:r>
              <a:rPr dirty="0" sz="2400" spc="-95">
                <a:solidFill>
                  <a:srgbClr val="151515"/>
                </a:solidFill>
                <a:latin typeface="Cambria"/>
                <a:cs typeface="Cambria"/>
              </a:rPr>
              <a:t>sut</a:t>
            </a:r>
            <a:r>
              <a:rPr dirty="0" sz="2400" spc="-2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dirty="0" sz="2400" spc="-100">
                <a:latin typeface="Cambria"/>
                <a:cs typeface="Cambria"/>
              </a:rPr>
              <a:t>lı</a:t>
            </a:r>
            <a:r>
              <a:rPr dirty="0" sz="2400" spc="254">
                <a:latin typeface="Cambria"/>
                <a:cs typeface="Cambria"/>
              </a:rPr>
              <a:t> </a:t>
            </a:r>
            <a:r>
              <a:rPr dirty="0" sz="2400" spc="-100">
                <a:latin typeface="Cambria"/>
                <a:cs typeface="Cambria"/>
              </a:rPr>
              <a:t>tlıiıı	</a:t>
            </a:r>
            <a:r>
              <a:rPr dirty="0" sz="2400" spc="-90">
                <a:latin typeface="Cambria"/>
                <a:cs typeface="Cambria"/>
              </a:rPr>
              <a:t>j	</a:t>
            </a:r>
            <a:r>
              <a:rPr dirty="0" sz="2400" spc="-135">
                <a:latin typeface="Cambria"/>
                <a:cs typeface="Cambria"/>
              </a:rPr>
              <a:t>(r)	</a:t>
            </a:r>
            <a:r>
              <a:rPr dirty="0" sz="2400" spc="-320">
                <a:solidFill>
                  <a:srgbClr val="9E9E9E"/>
                </a:solidFill>
                <a:latin typeface="Cambria"/>
                <a:cs typeface="Cambria"/>
              </a:rPr>
              <a:t>=- </a:t>
            </a:r>
            <a:r>
              <a:rPr dirty="0" sz="2400" spc="-50">
                <a:latin typeface="Cambria"/>
                <a:cs typeface="Cambria"/>
              </a:rPr>
              <a:t>Il </a:t>
            </a:r>
            <a:r>
              <a:rPr dirty="0" sz="2400" spc="-114">
                <a:latin typeface="Cambria"/>
                <a:cs typeface="Cambria"/>
              </a:rPr>
              <a:t>t'r./ </a:t>
            </a:r>
            <a:r>
              <a:rPr dirty="0" sz="2400" spc="-100">
                <a:latin typeface="Cambria"/>
                <a:cs typeface="Cambria"/>
              </a:rPr>
              <a:t>i•  </a:t>
            </a:r>
            <a:r>
              <a:rPr dirty="0" sz="2400" spc="-90">
                <a:latin typeface="Cambria"/>
                <a:cs typeface="Cambria"/>
              </a:rPr>
              <a:t>lıt,t  </a:t>
            </a:r>
            <a:r>
              <a:rPr dirty="0" sz="2400" spc="-30">
                <a:latin typeface="Cambria"/>
                <a:cs typeface="Cambria"/>
              </a:rPr>
              <a:t>tlill;.rcııtiiıl,lc  </a:t>
            </a:r>
            <a:r>
              <a:rPr dirty="0" sz="2400" spc="-120">
                <a:latin typeface="Cambria"/>
                <a:cs typeface="Cambria"/>
              </a:rPr>
              <a:t>;ıııtl  </a:t>
            </a:r>
            <a:r>
              <a:rPr dirty="0" sz="2400" spc="-155">
                <a:latin typeface="Cambria"/>
                <a:cs typeface="Cambria"/>
              </a:rPr>
              <a:t>the  </a:t>
            </a:r>
            <a:r>
              <a:rPr dirty="0" sz="2400">
                <a:latin typeface="Cambria"/>
                <a:cs typeface="Cambria"/>
              </a:rPr>
              <a:t>ci </a:t>
            </a:r>
            <a:r>
              <a:rPr dirty="0" sz="2400" spc="-229">
                <a:latin typeface="Cambria"/>
                <a:cs typeface="Cambria"/>
              </a:rPr>
              <a:t>it </a:t>
            </a:r>
            <a:r>
              <a:rPr dirty="0" sz="2400" spc="-85">
                <a:latin typeface="Cambria"/>
                <a:cs typeface="Cambria"/>
              </a:rPr>
              <a:t>iciıl</a:t>
            </a:r>
            <a:r>
              <a:rPr dirty="0" sz="2400" spc="-235">
                <a:latin typeface="Cambria"/>
                <a:cs typeface="Cambria"/>
              </a:rPr>
              <a:t> </a:t>
            </a:r>
            <a:r>
              <a:rPr dirty="0" sz="2400" spc="-270">
                <a:latin typeface="Cambria"/>
                <a:cs typeface="Cambria"/>
              </a:rPr>
              <a:t>bitirin  </a:t>
            </a:r>
            <a:r>
              <a:rPr dirty="0" sz="2400" spc="-204">
                <a:latin typeface="Cambria"/>
                <a:cs typeface="Cambria"/>
              </a:rPr>
              <a:t> </a:t>
            </a:r>
            <a:r>
              <a:rPr dirty="0" sz="2400" spc="-170">
                <a:latin typeface="Cambria"/>
                <a:cs typeface="Cambria"/>
              </a:rPr>
              <a:t>where	</a:t>
            </a:r>
            <a:r>
              <a:rPr dirty="0" sz="2400" spc="15">
                <a:latin typeface="Cambria"/>
                <a:cs typeface="Cambria"/>
              </a:rPr>
              <a:t>/</a:t>
            </a:r>
            <a:r>
              <a:rPr dirty="0" sz="2400" spc="75">
                <a:latin typeface="Cambria"/>
                <a:cs typeface="Cambria"/>
              </a:rPr>
              <a:t> </a:t>
            </a:r>
            <a:r>
              <a:rPr dirty="0" sz="2400" spc="10">
                <a:latin typeface="Cambria"/>
                <a:cs typeface="Cambria"/>
              </a:rPr>
              <a:t>(›)	</a:t>
            </a:r>
            <a:r>
              <a:rPr dirty="0" sz="2400" spc="20">
                <a:solidFill>
                  <a:srgbClr val="979797"/>
                </a:solidFill>
                <a:latin typeface="Cambria"/>
                <a:cs typeface="Cambria"/>
              </a:rPr>
              <a:t>=	</a:t>
            </a:r>
            <a:r>
              <a:rPr dirty="0" sz="2400" spc="-705">
                <a:latin typeface="Cambria"/>
                <a:cs typeface="Cambria"/>
              </a:rPr>
              <a:t>11</a:t>
            </a:r>
            <a:r>
              <a:rPr dirty="0" sz="2400" spc="325">
                <a:latin typeface="Cambria"/>
                <a:cs typeface="Cambria"/>
              </a:rPr>
              <a:t> </a:t>
            </a:r>
            <a:r>
              <a:rPr dirty="0" sz="2400" spc="-70">
                <a:latin typeface="Cambria"/>
                <a:cs typeface="Cambria"/>
              </a:rPr>
              <a:t>is </a:t>
            </a:r>
            <a:r>
              <a:rPr dirty="0" sz="2400" spc="-75">
                <a:latin typeface="Cambria"/>
                <a:cs typeface="Cambria"/>
              </a:rPr>
              <a:t>ciıllctl </a:t>
            </a:r>
            <a:r>
              <a:rPr dirty="0" sz="2400" spc="-90">
                <a:latin typeface="Cambria"/>
                <a:cs typeface="Cambria"/>
              </a:rPr>
              <a:t>sliılitıeiıry</a:t>
            </a:r>
            <a:r>
              <a:rPr dirty="0" sz="2400" spc="-155">
                <a:latin typeface="Cambria"/>
                <a:cs typeface="Cambria"/>
              </a:rPr>
              <a:t> </a:t>
            </a:r>
            <a:r>
              <a:rPr dirty="0" sz="2400" spc="-75">
                <a:latin typeface="Cambria"/>
                <a:cs typeface="Cambria"/>
              </a:rPr>
              <a:t>Pt'inl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8714" y="5854533"/>
            <a:ext cx="524510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350" spc="-30" i="1">
                <a:latin typeface="Times New Roman"/>
                <a:cs typeface="Times New Roman"/>
              </a:rPr>
              <a:t>)</a:t>
            </a:r>
            <a:r>
              <a:rPr dirty="0" sz="2350" spc="229" i="1">
                <a:latin typeface="Times New Roman"/>
                <a:cs typeface="Times New Roman"/>
              </a:rPr>
              <a:t> </a:t>
            </a:r>
            <a:r>
              <a:rPr dirty="0" sz="2350" spc="-30" i="1">
                <a:latin typeface="Times New Roman"/>
                <a:cs typeface="Times New Roman"/>
              </a:rPr>
              <a:t>(›)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87940" y="5854533"/>
            <a:ext cx="1229995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0835" algn="l"/>
              </a:tabLst>
            </a:pPr>
            <a:r>
              <a:rPr dirty="0" sz="2350" spc="-45">
                <a:solidFill>
                  <a:srgbClr val="838383"/>
                </a:solidFill>
                <a:latin typeface="Times New Roman"/>
                <a:cs typeface="Times New Roman"/>
              </a:rPr>
              <a:t>=	</a:t>
            </a:r>
            <a:r>
              <a:rPr dirty="0" sz="2350" spc="-10">
                <a:latin typeface="Times New Roman"/>
                <a:cs typeface="Times New Roman"/>
              </a:rPr>
              <a:t>îi›:”'^</a:t>
            </a:r>
            <a:r>
              <a:rPr dirty="0" sz="2350" spc="254">
                <a:latin typeface="Times New Roman"/>
                <a:cs typeface="Times New Roman"/>
              </a:rPr>
              <a:t> </a:t>
            </a:r>
            <a:r>
              <a:rPr dirty="0" sz="2350" spc="-5">
                <a:solidFill>
                  <a:srgbClr val="5B5B5B"/>
                </a:solidFill>
                <a:latin typeface="Times New Roman"/>
                <a:cs typeface="Times New Roman"/>
              </a:rPr>
              <a:t>-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6360" y="5875757"/>
            <a:ext cx="1179830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2350" spc="165">
                <a:latin typeface="Times New Roman"/>
                <a:cs typeface="Times New Roman"/>
              </a:rPr>
              <a:t>1</a:t>
            </a:r>
            <a:r>
              <a:rPr dirty="0" baseline="1182" sz="3525" spc="247">
                <a:latin typeface="Times New Roman"/>
                <a:cs typeface="Times New Roman"/>
              </a:rPr>
              <a:t>0.*”*'</a:t>
            </a:r>
            <a:r>
              <a:rPr dirty="0" baseline="35185" sz="2250" spc="247">
                <a:latin typeface="Times New Roman"/>
                <a:cs typeface="Times New Roman"/>
              </a:rPr>
              <a:t>J</a:t>
            </a:r>
            <a:endParaRPr baseline="35185" sz="2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53775" y="5854533"/>
            <a:ext cx="2252345" cy="386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304290" algn="l"/>
                <a:tab pos="1981200" algn="l"/>
              </a:tabLst>
            </a:pPr>
            <a:r>
              <a:rPr dirty="0" sz="2350" spc="220">
                <a:solidFill>
                  <a:srgbClr val="6B6B6B"/>
                </a:solidFill>
                <a:latin typeface="Times New Roman"/>
                <a:cs typeface="Times New Roman"/>
              </a:rPr>
              <a:t>=</a:t>
            </a:r>
            <a:r>
              <a:rPr dirty="0" sz="2350" spc="220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2350" spc="-215">
                <a:solidFill>
                  <a:srgbClr val="6B6B6B"/>
                </a:solidFill>
                <a:latin typeface="Times New Roman"/>
                <a:cs typeface="Times New Roman"/>
              </a:rPr>
              <a:t> </a:t>
            </a:r>
            <a:r>
              <a:rPr dirty="0" sz="2350" spc="-165">
                <a:solidFill>
                  <a:srgbClr val="0A0A0A"/>
                </a:solidFill>
                <a:latin typeface="Times New Roman"/>
                <a:cs typeface="Times New Roman"/>
              </a:rPr>
              <a:t>î</a:t>
            </a:r>
            <a:r>
              <a:rPr dirty="0" sz="2350" spc="-160">
                <a:solidFill>
                  <a:srgbClr val="0A0A0A"/>
                </a:solidFill>
                <a:latin typeface="Times New Roman"/>
                <a:cs typeface="Times New Roman"/>
              </a:rPr>
              <a:t>î</a:t>
            </a:r>
            <a:r>
              <a:rPr dirty="0" sz="235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350" spc="75">
                <a:solidFill>
                  <a:srgbClr val="050505"/>
                </a:solidFill>
                <a:latin typeface="Times New Roman"/>
                <a:cs typeface="Times New Roman"/>
              </a:rPr>
              <a:t>.‹-</a:t>
            </a:r>
            <a:r>
              <a:rPr dirty="0" sz="2350" spc="85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dirty="0" sz="2350" spc="-320">
                <a:solidFill>
                  <a:srgbClr val="070707"/>
                </a:solidFill>
                <a:latin typeface="Times New Roman"/>
                <a:cs typeface="Times New Roman"/>
              </a:rPr>
              <a:t>°'</a:t>
            </a:r>
            <a:r>
              <a:rPr dirty="0" sz="2350" spc="-540">
                <a:solidFill>
                  <a:srgbClr val="070707"/>
                </a:solidFill>
                <a:latin typeface="Times New Roman"/>
                <a:cs typeface="Times New Roman"/>
              </a:rPr>
              <a:t>*</a:t>
            </a:r>
            <a:r>
              <a:rPr dirty="0" sz="2350">
                <a:solidFill>
                  <a:srgbClr val="070707"/>
                </a:solidFill>
                <a:latin typeface="Times New Roman"/>
                <a:cs typeface="Times New Roman"/>
              </a:rPr>
              <a:t>	</a:t>
            </a:r>
            <a:r>
              <a:rPr dirty="0" sz="2350" spc="25">
                <a:latin typeface="Times New Roman"/>
                <a:cs typeface="Times New Roman"/>
              </a:rPr>
              <a:t>(.‹</a:t>
            </a:r>
            <a:r>
              <a:rPr dirty="0" sz="2350" spc="50">
                <a:latin typeface="Times New Roman"/>
                <a:cs typeface="Times New Roman"/>
              </a:rPr>
              <a:t> </a:t>
            </a:r>
            <a:r>
              <a:rPr dirty="0" sz="2350" spc="25">
                <a:solidFill>
                  <a:srgbClr val="4F4F4F"/>
                </a:solidFill>
                <a:latin typeface="Times New Roman"/>
                <a:cs typeface="Times New Roman"/>
              </a:rPr>
              <a:t>-</a:t>
            </a:r>
            <a:r>
              <a:rPr dirty="0" sz="2350">
                <a:solidFill>
                  <a:srgbClr val="4F4F4F"/>
                </a:solidFill>
                <a:latin typeface="Times New Roman"/>
                <a:cs typeface="Times New Roman"/>
              </a:rPr>
              <a:t>	</a:t>
            </a:r>
            <a:r>
              <a:rPr dirty="0" sz="2350" spc="35">
                <a:latin typeface="Times New Roman"/>
                <a:cs typeface="Times New Roman"/>
              </a:rPr>
              <a:t>2)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2915" y="6822718"/>
            <a:ext cx="5030470" cy="13690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ctr" marL="322580">
              <a:lnSpc>
                <a:spcPct val="100000"/>
              </a:lnSpc>
              <a:spcBef>
                <a:spcPts val="880"/>
              </a:spcBef>
              <a:tabLst>
                <a:tab pos="1006475" algn="l"/>
              </a:tabLst>
            </a:pPr>
            <a:r>
              <a:rPr dirty="0" sz="2450" spc="-525" i="1">
                <a:latin typeface="Times New Roman"/>
                <a:cs typeface="Times New Roman"/>
              </a:rPr>
              <a:t>f“     </a:t>
            </a:r>
            <a:r>
              <a:rPr dirty="0" sz="2450" spc="-440" i="1">
                <a:latin typeface="Times New Roman"/>
                <a:cs typeface="Times New Roman"/>
              </a:rPr>
              <a:t> </a:t>
            </a:r>
            <a:r>
              <a:rPr dirty="0" sz="2450" spc="-484">
                <a:latin typeface="Times New Roman"/>
                <a:cs typeface="Times New Roman"/>
              </a:rPr>
              <a:t>(x)	</a:t>
            </a:r>
            <a:r>
              <a:rPr dirty="0" sz="2450" spc="-215" i="1">
                <a:latin typeface="Times New Roman"/>
                <a:cs typeface="Times New Roman"/>
              </a:rPr>
              <a:t>‹lc›c's  </a:t>
            </a:r>
            <a:r>
              <a:rPr dirty="0" sz="2450" spc="-125">
                <a:latin typeface="Times New Roman"/>
                <a:cs typeface="Times New Roman"/>
              </a:rPr>
              <a:t>ıtı›/  </a:t>
            </a:r>
            <a:r>
              <a:rPr dirty="0" sz="2450" spc="-240">
                <a:latin typeface="Times New Roman"/>
                <a:cs typeface="Times New Roman"/>
              </a:rPr>
              <a:t>r.vi«f  </a:t>
            </a:r>
            <a:r>
              <a:rPr dirty="0" sz="2450" spc="-40" i="1">
                <a:latin typeface="Times New Roman"/>
                <a:cs typeface="Times New Roman"/>
              </a:rPr>
              <a:t>ın </a:t>
            </a:r>
            <a:r>
              <a:rPr dirty="0" sz="2450" spc="-305" i="1">
                <a:latin typeface="Times New Roman"/>
                <a:cs typeface="Times New Roman"/>
              </a:rPr>
              <a:t>x‘--</a:t>
            </a:r>
            <a:r>
              <a:rPr dirty="0" sz="2450" spc="-165" i="1">
                <a:latin typeface="Times New Roman"/>
                <a:cs typeface="Times New Roman"/>
              </a:rPr>
              <a:t> </a:t>
            </a:r>
            <a:r>
              <a:rPr dirty="0" sz="2450" spc="-145" i="1">
                <a:latin typeface="Times New Roman"/>
                <a:cs typeface="Times New Roman"/>
              </a:rPr>
              <a:t>û</a:t>
            </a:r>
            <a:endParaRPr sz="2450">
              <a:latin typeface="Times New Roman"/>
              <a:cs typeface="Times New Roman"/>
            </a:endParaRPr>
          </a:p>
          <a:p>
            <a:pPr algn="ctr" marL="257810">
              <a:lnSpc>
                <a:spcPct val="100000"/>
              </a:lnSpc>
              <a:spcBef>
                <a:spcPts val="755"/>
              </a:spcBef>
              <a:tabLst>
                <a:tab pos="1272540" algn="l"/>
                <a:tab pos="1750060" algn="l"/>
                <a:tab pos="3152140" algn="l"/>
              </a:tabLst>
            </a:pPr>
            <a:r>
              <a:rPr dirty="0" sz="2300" spc="5" i="1">
                <a:latin typeface="Times New Roman"/>
                <a:cs typeface="Times New Roman"/>
              </a:rPr>
              <a:t>ntt‹l	</a:t>
            </a:r>
            <a:r>
              <a:rPr dirty="0" sz="2300" spc="-430" i="1">
                <a:latin typeface="Times New Roman"/>
                <a:cs typeface="Times New Roman"/>
              </a:rPr>
              <a:t>pX	</a:t>
            </a:r>
            <a:r>
              <a:rPr dirty="0" sz="2300" spc="30" i="1">
                <a:solidFill>
                  <a:srgbClr val="080808"/>
                </a:solidFill>
                <a:latin typeface="Times New Roman"/>
                <a:cs typeface="Times New Roman"/>
              </a:rPr>
              <a:t>--</a:t>
            </a:r>
            <a:r>
              <a:rPr dirty="0" sz="2300" spc="345" i="1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300" spc="-5">
                <a:latin typeface="Times New Roman"/>
                <a:cs typeface="Times New Roman"/>
              </a:rPr>
              <a:t>0</a:t>
            </a:r>
            <a:r>
              <a:rPr dirty="0" sz="2300" spc="425">
                <a:latin typeface="Times New Roman"/>
                <a:cs typeface="Times New Roman"/>
              </a:rPr>
              <a:t> </a:t>
            </a:r>
            <a:r>
              <a:rPr dirty="0" sz="2300" spc="-260" i="1">
                <a:latin typeface="Times New Roman"/>
                <a:cs typeface="Times New Roman"/>
              </a:rPr>
              <a:t>1Ymefl	</a:t>
            </a:r>
            <a:r>
              <a:rPr dirty="0" sz="2300" spc="-45" i="1">
                <a:latin typeface="Times New Roman"/>
                <a:cs typeface="Times New Roman"/>
              </a:rPr>
              <a:t>x</a:t>
            </a:r>
            <a:r>
              <a:rPr dirty="0" sz="2300" spc="-300" i="1">
                <a:latin typeface="Times New Roman"/>
                <a:cs typeface="Times New Roman"/>
              </a:rPr>
              <a:t> </a:t>
            </a:r>
            <a:r>
              <a:rPr dirty="0" sz="2300" spc="-700" i="1">
                <a:latin typeface="Times New Roman"/>
                <a:cs typeface="Times New Roman"/>
              </a:rPr>
              <a:t>—=’</a:t>
            </a:r>
            <a:endParaRPr sz="2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2677160" algn="l"/>
                <a:tab pos="2921635" algn="l"/>
                <a:tab pos="3482975" algn="l"/>
              </a:tabLst>
            </a:pPr>
            <a:r>
              <a:rPr dirty="0" sz="2450" spc="-65">
                <a:solidFill>
                  <a:srgbClr val="080808"/>
                </a:solidFill>
                <a:latin typeface="Times New Roman"/>
                <a:cs typeface="Times New Roman"/>
              </a:rPr>
              <a:t>/f«' </a:t>
            </a:r>
            <a:r>
              <a:rPr dirty="0" sz="2450" spc="-30" i="1">
                <a:latin typeface="Times New Roman"/>
                <a:cs typeface="Times New Roman"/>
              </a:rPr>
              <a:t>cı </a:t>
            </a:r>
            <a:r>
              <a:rPr dirty="0" sz="2450" spc="-85" i="1">
                <a:latin typeface="Times New Roman"/>
                <a:cs typeface="Times New Roman"/>
              </a:rPr>
              <a:t>iticctl</a:t>
            </a:r>
            <a:r>
              <a:rPr dirty="0" sz="2450" spc="65" i="1">
                <a:latin typeface="Times New Roman"/>
                <a:cs typeface="Times New Roman"/>
              </a:rPr>
              <a:t> </a:t>
            </a:r>
            <a:r>
              <a:rPr dirty="0" sz="2450" spc="-45" i="1">
                <a:latin typeface="Times New Roman"/>
                <a:cs typeface="Times New Roman"/>
              </a:rPr>
              <a:t>poittls</a:t>
            </a:r>
            <a:r>
              <a:rPr dirty="0" sz="2450" spc="95" i="1">
                <a:latin typeface="Times New Roman"/>
                <a:cs typeface="Times New Roman"/>
              </a:rPr>
              <a:t> </a:t>
            </a:r>
            <a:r>
              <a:rPr dirty="0" sz="2450" spc="-10" i="1">
                <a:latin typeface="Times New Roman"/>
                <a:cs typeface="Times New Roman"/>
              </a:rPr>
              <a:t>of	</a:t>
            </a:r>
            <a:r>
              <a:rPr dirty="0" sz="2450" spc="20" i="1">
                <a:latin typeface="Times New Roman"/>
                <a:cs typeface="Times New Roman"/>
              </a:rPr>
              <a:t>f	</a:t>
            </a:r>
            <a:r>
              <a:rPr dirty="0" sz="2450" spc="-110" i="1">
                <a:latin typeface="Times New Roman"/>
                <a:cs typeface="Times New Roman"/>
              </a:rPr>
              <a:t>art'	</a:t>
            </a:r>
            <a:r>
              <a:rPr dirty="0" sz="2450" spc="-210" i="1">
                <a:latin typeface="Times New Roman"/>
                <a:cs typeface="Times New Roman"/>
              </a:rPr>
              <a:t>x—0 </a:t>
            </a:r>
            <a:r>
              <a:rPr dirty="0" sz="2450" spc="-35" i="1">
                <a:latin typeface="Times New Roman"/>
                <a:cs typeface="Times New Roman"/>
              </a:rPr>
              <a:t>ntıJ.x</a:t>
            </a:r>
            <a:r>
              <a:rPr dirty="0" sz="2450" spc="-130" i="1">
                <a:latin typeface="Times New Roman"/>
                <a:cs typeface="Times New Roman"/>
              </a:rPr>
              <a:t> </a:t>
            </a:r>
            <a:r>
              <a:rPr dirty="0" sz="2450" spc="-40" i="1">
                <a:latin typeface="Times New Roman"/>
                <a:cs typeface="Times New Roman"/>
              </a:rPr>
              <a:t>-2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1866" y="10349231"/>
            <a:ext cx="1049655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1020" algn="l"/>
              </a:tabLst>
            </a:pPr>
            <a:r>
              <a:rPr dirty="0" sz="2500" spc="-25">
                <a:solidFill>
                  <a:srgbClr val="959595"/>
                </a:solidFill>
                <a:latin typeface="Times New Roman"/>
                <a:cs typeface="Times New Roman"/>
              </a:rPr>
              <a:t>,</a:t>
            </a:r>
            <a:r>
              <a:rPr dirty="0" sz="2500" spc="-25">
                <a:solidFill>
                  <a:srgbClr val="959595"/>
                </a:solidFill>
                <a:latin typeface="Times New Roman"/>
                <a:cs typeface="Times New Roman"/>
              </a:rPr>
              <a:t>	</a:t>
            </a:r>
            <a:r>
              <a:rPr dirty="0" sz="2500" spc="15">
                <a:latin typeface="Times New Roman"/>
                <a:cs typeface="Times New Roman"/>
              </a:rPr>
              <a:t>Jec.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1650" y="10349231"/>
            <a:ext cx="460375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0" spc="-70">
                <a:latin typeface="Times New Roman"/>
                <a:cs typeface="Times New Roman"/>
              </a:rPr>
              <a:t>inc.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61029" y="11635452"/>
            <a:ext cx="6523990" cy="407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649470" algn="l"/>
              </a:tabLst>
            </a:pPr>
            <a:r>
              <a:rPr dirty="0" sz="2500" spc="45">
                <a:latin typeface="Times New Roman"/>
                <a:cs typeface="Times New Roman"/>
              </a:rPr>
              <a:t>Ex: </a:t>
            </a:r>
            <a:r>
              <a:rPr dirty="0" sz="2500" spc="-15">
                <a:latin typeface="Times New Roman"/>
                <a:cs typeface="Times New Roman"/>
              </a:rPr>
              <a:t>locate  </a:t>
            </a:r>
            <a:r>
              <a:rPr dirty="0" sz="2500" spc="40">
                <a:latin typeface="Times New Roman"/>
                <a:cs typeface="Times New Roman"/>
              </a:rPr>
              <a:t>the </a:t>
            </a:r>
            <a:r>
              <a:rPr dirty="0" sz="2500" spc="30">
                <a:latin typeface="Times New Roman"/>
                <a:cs typeface="Times New Roman"/>
              </a:rPr>
              <a:t>relative</a:t>
            </a:r>
            <a:r>
              <a:rPr dirty="0" sz="2500" spc="-114">
                <a:latin typeface="Times New Roman"/>
                <a:cs typeface="Times New Roman"/>
              </a:rPr>
              <a:t> </a:t>
            </a:r>
            <a:r>
              <a:rPr dirty="0" sz="2500" spc="-60">
                <a:latin typeface="Times New Roman"/>
                <a:cs typeface="Times New Roman"/>
              </a:rPr>
              <a:t>extı•emc</a:t>
            </a:r>
            <a:r>
              <a:rPr dirty="0" sz="2500" spc="114">
                <a:latin typeface="Times New Roman"/>
                <a:cs typeface="Times New Roman"/>
              </a:rPr>
              <a:t> </a:t>
            </a:r>
            <a:r>
              <a:rPr dirty="0" sz="2500" spc="-40">
                <a:latin typeface="Times New Roman"/>
                <a:cs typeface="Times New Roman"/>
              </a:rPr>
              <a:t>of	</a:t>
            </a:r>
            <a:r>
              <a:rPr dirty="0" sz="2500" spc="170" i="1">
                <a:latin typeface="Times New Roman"/>
                <a:cs typeface="Times New Roman"/>
              </a:rPr>
              <a:t>f(x) </a:t>
            </a:r>
            <a:r>
              <a:rPr dirty="0" sz="2500" spc="-780" i="1">
                <a:latin typeface="Times New Roman"/>
                <a:cs typeface="Times New Roman"/>
              </a:rPr>
              <a:t>—-</a:t>
            </a:r>
            <a:r>
              <a:rPr dirty="0" sz="2500" spc="145" i="1">
                <a:latin typeface="Times New Roman"/>
                <a:cs typeface="Times New Roman"/>
              </a:rPr>
              <a:t> </a:t>
            </a:r>
            <a:r>
              <a:rPr dirty="0" sz="2500" spc="135">
                <a:latin typeface="Times New Roman"/>
                <a:cs typeface="Times New Roman"/>
              </a:rPr>
              <a:t>x</a:t>
            </a:r>
            <a:r>
              <a:rPr dirty="0" baseline="32679" sz="2550" spc="202">
                <a:latin typeface="Times New Roman"/>
                <a:cs typeface="Times New Roman"/>
              </a:rPr>
              <a:t>4</a:t>
            </a:r>
            <a:r>
              <a:rPr dirty="0" baseline="32679" sz="2550" spc="794">
                <a:latin typeface="Times New Roman"/>
                <a:cs typeface="Times New Roman"/>
              </a:rPr>
              <a:t> </a:t>
            </a:r>
            <a:r>
              <a:rPr dirty="0" sz="2500" spc="-1175">
                <a:latin typeface="Times New Roman"/>
                <a:cs typeface="Times New Roman"/>
              </a:rPr>
              <a:t>—</a:t>
            </a:r>
            <a:r>
              <a:rPr dirty="0" sz="2500" spc="295">
                <a:latin typeface="Times New Roman"/>
                <a:cs typeface="Times New Roman"/>
              </a:rPr>
              <a:t> </a:t>
            </a:r>
            <a:r>
              <a:rPr dirty="0" sz="2500" spc="-465">
                <a:latin typeface="Times New Roman"/>
                <a:cs typeface="Times New Roman"/>
              </a:rPr>
              <a:t>2x'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75608" y="12088011"/>
            <a:ext cx="1234440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-240" i="1">
                <a:latin typeface="Cambria"/>
                <a:cs typeface="Cambria"/>
              </a:rPr>
              <a:t>f! </a:t>
            </a:r>
            <a:r>
              <a:rPr dirty="0" sz="2550" spc="45" i="1">
                <a:latin typeface="Cambria"/>
                <a:cs typeface="Cambria"/>
              </a:rPr>
              <a:t>(x)</a:t>
            </a:r>
            <a:r>
              <a:rPr dirty="0" sz="2550" spc="70" i="1">
                <a:latin typeface="Cambria"/>
                <a:cs typeface="Cambria"/>
              </a:rPr>
              <a:t> </a:t>
            </a:r>
            <a:r>
              <a:rPr dirty="0" sz="2550" spc="-860" i="1">
                <a:latin typeface="Cambria"/>
                <a:cs typeface="Cambria"/>
              </a:rPr>
              <a:t>—-</a:t>
            </a:r>
            <a:r>
              <a:rPr dirty="0" sz="2550" spc="180" i="1">
                <a:latin typeface="Cambria"/>
                <a:cs typeface="Cambria"/>
              </a:rPr>
              <a:t> </a:t>
            </a:r>
            <a:r>
              <a:rPr dirty="0" sz="2550" spc="-560">
                <a:latin typeface="Cambria"/>
                <a:cs typeface="Cambria"/>
              </a:rPr>
              <a:t>4x'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40338" y="12044147"/>
            <a:ext cx="4017010" cy="89154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ctr" marR="1432560">
              <a:lnSpc>
                <a:spcPct val="100000"/>
              </a:lnSpc>
              <a:spcBef>
                <a:spcPts val="445"/>
              </a:spcBef>
              <a:tabLst>
                <a:tab pos="2244090" algn="l"/>
              </a:tabLst>
            </a:pPr>
            <a:r>
              <a:rPr dirty="0" sz="2550" spc="-919">
                <a:latin typeface="Cambria"/>
                <a:cs typeface="Cambria"/>
              </a:rPr>
              <a:t>—</a:t>
            </a:r>
            <a:r>
              <a:rPr dirty="0" sz="2550" spc="225">
                <a:latin typeface="Cambria"/>
                <a:cs typeface="Cambria"/>
              </a:rPr>
              <a:t> </a:t>
            </a:r>
            <a:r>
              <a:rPr dirty="0" sz="2550" spc="-20">
                <a:latin typeface="Cambria"/>
                <a:cs typeface="Cambria"/>
              </a:rPr>
              <a:t>4</a:t>
            </a:r>
            <a:r>
              <a:rPr dirty="0" sz="2550" spc="-15">
                <a:latin typeface="Cambria"/>
                <a:cs typeface="Cambria"/>
              </a:rPr>
              <a:t>x</a:t>
            </a:r>
            <a:r>
              <a:rPr dirty="0" sz="2550" spc="275">
                <a:latin typeface="Cambria"/>
                <a:cs typeface="Cambria"/>
              </a:rPr>
              <a:t> </a:t>
            </a:r>
            <a:r>
              <a:rPr dirty="0" sz="2550" spc="-919">
                <a:latin typeface="Cambria"/>
                <a:cs typeface="Cambria"/>
              </a:rPr>
              <a:t>—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70">
                <a:latin typeface="Cambria"/>
                <a:cs typeface="Cambria"/>
              </a:rPr>
              <a:t> </a:t>
            </a:r>
            <a:r>
              <a:rPr dirty="0" sz="2550" spc="175">
                <a:latin typeface="Cambria"/>
                <a:cs typeface="Cambria"/>
              </a:rPr>
              <a:t>4x(x</a:t>
            </a:r>
            <a:r>
              <a:rPr dirty="0" sz="2550" spc="90">
                <a:latin typeface="Cambria"/>
                <a:cs typeface="Cambria"/>
              </a:rPr>
              <a:t>'</a:t>
            </a:r>
            <a:r>
              <a:rPr dirty="0" sz="2550" spc="145">
                <a:latin typeface="Cambria"/>
                <a:cs typeface="Cambria"/>
              </a:rPr>
              <a:t> </a:t>
            </a:r>
            <a:r>
              <a:rPr dirty="0" sz="2550" spc="125">
                <a:latin typeface="Cambria"/>
                <a:cs typeface="Cambria"/>
              </a:rPr>
              <a:t>-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0">
                <a:latin typeface="Cambria"/>
                <a:cs typeface="Cambria"/>
              </a:rPr>
              <a:t>1</a:t>
            </a:r>
            <a:r>
              <a:rPr dirty="0" sz="2550" spc="10"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  <a:p>
            <a:pPr algn="ctr" marL="732790">
              <a:lnSpc>
                <a:spcPct val="100000"/>
              </a:lnSpc>
              <a:spcBef>
                <a:spcPts val="350"/>
              </a:spcBef>
              <a:tabLst>
                <a:tab pos="1062990" algn="l"/>
                <a:tab pos="3093085" algn="l"/>
                <a:tab pos="3796665" algn="l"/>
              </a:tabLst>
            </a:pPr>
            <a:r>
              <a:rPr dirty="0" sz="2550" spc="15">
                <a:latin typeface="Cambria"/>
                <a:cs typeface="Cambria"/>
              </a:rPr>
              <a:t>=</a:t>
            </a:r>
            <a:r>
              <a:rPr dirty="0" sz="2550" spc="15">
                <a:latin typeface="Cambria"/>
                <a:cs typeface="Cambria"/>
              </a:rPr>
              <a:t>	</a:t>
            </a:r>
            <a:r>
              <a:rPr dirty="0" sz="2550" spc="40">
                <a:latin typeface="Cambria"/>
                <a:cs typeface="Cambria"/>
              </a:rPr>
              <a:t>4x(</a:t>
            </a:r>
            <a:r>
              <a:rPr dirty="0" sz="2550" spc="50">
                <a:latin typeface="Cambria"/>
                <a:cs typeface="Cambria"/>
              </a:rPr>
              <a:t>x</a:t>
            </a:r>
            <a:r>
              <a:rPr dirty="0" sz="2550" spc="190">
                <a:latin typeface="Cambria"/>
                <a:cs typeface="Cambria"/>
              </a:rPr>
              <a:t> </a:t>
            </a:r>
            <a:r>
              <a:rPr dirty="0" sz="2550" spc="-840">
                <a:latin typeface="Cambria"/>
                <a:cs typeface="Cambria"/>
              </a:rPr>
              <a:t>—</a:t>
            </a:r>
            <a:r>
              <a:rPr dirty="0" sz="2550" spc="90">
                <a:latin typeface="Cambria"/>
                <a:cs typeface="Cambria"/>
              </a:rPr>
              <a:t> </a:t>
            </a:r>
            <a:r>
              <a:rPr dirty="0" sz="2550" spc="5">
                <a:latin typeface="Cambria"/>
                <a:cs typeface="Cambria"/>
              </a:rPr>
              <a:t>1)(</a:t>
            </a:r>
            <a:r>
              <a:rPr dirty="0" sz="2550" spc="10">
                <a:latin typeface="Cambria"/>
                <a:cs typeface="Cambria"/>
              </a:rPr>
              <a:t>x</a:t>
            </a:r>
            <a:r>
              <a:rPr dirty="0" sz="2550" spc="145">
                <a:latin typeface="Cambria"/>
                <a:cs typeface="Cambria"/>
              </a:rPr>
              <a:t> </a:t>
            </a:r>
            <a:r>
              <a:rPr dirty="0" sz="2550" spc="15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0">
                <a:latin typeface="Cambria"/>
                <a:cs typeface="Cambria"/>
              </a:rPr>
              <a:t>1</a:t>
            </a:r>
            <a:r>
              <a:rPr dirty="0" sz="2550" spc="10">
                <a:latin typeface="Cambria"/>
                <a:cs typeface="Cambria"/>
              </a:rPr>
              <a:t>)</a:t>
            </a:r>
            <a:r>
              <a:rPr dirty="0" sz="2550" spc="35">
                <a:latin typeface="Cambria"/>
                <a:cs typeface="Cambria"/>
              </a:rPr>
              <a:t> </a:t>
            </a:r>
            <a:r>
              <a:rPr dirty="0" sz="2550" spc="15">
                <a:solidFill>
                  <a:srgbClr val="050505"/>
                </a:solidFill>
                <a:latin typeface="Cambria"/>
                <a:cs typeface="Cambria"/>
              </a:rPr>
              <a:t>=</a:t>
            </a:r>
            <a:r>
              <a:rPr dirty="0" sz="2550">
                <a:solidFill>
                  <a:srgbClr val="050505"/>
                </a:solidFill>
                <a:latin typeface="Cambria"/>
                <a:cs typeface="Cambria"/>
              </a:rPr>
              <a:t>	</a:t>
            </a:r>
            <a:r>
              <a:rPr dirty="0" sz="2550" spc="110">
                <a:latin typeface="Cambria"/>
                <a:cs typeface="Cambria"/>
              </a:rPr>
              <a:t>0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55113" y="9077396"/>
            <a:ext cx="90360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i="1">
                <a:latin typeface="Times New Roman"/>
                <a:cs typeface="Times New Roman"/>
              </a:rPr>
              <a:t>Sign</a:t>
            </a:r>
            <a:r>
              <a:rPr dirty="0" sz="2450" spc="-95" i="1">
                <a:latin typeface="Times New Roman"/>
                <a:cs typeface="Times New Roman"/>
              </a:rPr>
              <a:t> </a:t>
            </a:r>
            <a:r>
              <a:rPr dirty="0" sz="2450" spc="20" i="1">
                <a:latin typeface="Times New Roman"/>
                <a:cs typeface="Times New Roman"/>
              </a:rPr>
              <a:t>of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750685" y="9077396"/>
            <a:ext cx="66484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32740" algn="l"/>
              </a:tabLst>
            </a:pPr>
            <a:r>
              <a:rPr dirty="0" sz="2450" spc="-60" i="1">
                <a:latin typeface="Times New Roman"/>
                <a:cs typeface="Times New Roman"/>
              </a:rPr>
              <a:t>’f</a:t>
            </a:r>
            <a:r>
              <a:rPr dirty="0" sz="2450" spc="-60" i="1">
                <a:latin typeface="Times New Roman"/>
                <a:cs typeface="Times New Roman"/>
              </a:rPr>
              <a:t>	</a:t>
            </a:r>
            <a:r>
              <a:rPr dirty="0" sz="2450" spc="-65" i="1">
                <a:latin typeface="Times New Roman"/>
                <a:cs typeface="Times New Roman"/>
              </a:rPr>
              <a:t>(</a:t>
            </a:r>
            <a:r>
              <a:rPr dirty="0" sz="2450" spc="-90" i="1">
                <a:latin typeface="Times New Roman"/>
                <a:cs typeface="Times New Roman"/>
              </a:rPr>
              <a:t>x</a:t>
            </a:r>
            <a:r>
              <a:rPr dirty="0" sz="2450" spc="-65" i="1">
                <a:latin typeface="Times New Roman"/>
                <a:cs typeface="Times New Roman"/>
              </a:rPr>
              <a:t>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70751" y="13853912"/>
            <a:ext cx="8262620" cy="35985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550" spc="-114">
                <a:latin typeface="Cambria"/>
                <a:cs typeface="Cambria"/>
              </a:rPr>
              <a:t>sign</a:t>
            </a:r>
            <a:r>
              <a:rPr dirty="0" sz="2550" spc="35">
                <a:latin typeface="Cambria"/>
                <a:cs typeface="Cambria"/>
              </a:rPr>
              <a:t> of</a:t>
            </a:r>
            <a:endParaRPr sz="25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  <a:tabLst>
                <a:tab pos="953769" algn="l"/>
              </a:tabLst>
            </a:pPr>
            <a:r>
              <a:rPr dirty="0" sz="2550" spc="-90">
                <a:latin typeface="Times New Roman"/>
                <a:cs typeface="Times New Roman"/>
              </a:rPr>
              <a:t>by</a:t>
            </a:r>
            <a:r>
              <a:rPr dirty="0" sz="2550">
                <a:latin typeface="Times New Roman"/>
                <a:cs typeface="Times New Roman"/>
              </a:rPr>
              <a:t> </a:t>
            </a:r>
            <a:r>
              <a:rPr dirty="0" sz="2550" spc="-70">
                <a:latin typeface="Times New Roman"/>
                <a:cs typeface="Times New Roman"/>
              </a:rPr>
              <a:t>2“.	</a:t>
            </a:r>
            <a:r>
              <a:rPr dirty="0" sz="2550" spc="-30">
                <a:latin typeface="Times New Roman"/>
                <a:cs typeface="Times New Roman"/>
              </a:rPr>
              <a:t>derivative</a:t>
            </a:r>
            <a:r>
              <a:rPr dirty="0" sz="2550" spc="145">
                <a:latin typeface="Times New Roman"/>
                <a:cs typeface="Times New Roman"/>
              </a:rPr>
              <a:t> </a:t>
            </a:r>
            <a:r>
              <a:rPr dirty="0" sz="2550" spc="-50">
                <a:latin typeface="Times New Roman"/>
                <a:cs typeface="Times New Roman"/>
              </a:rPr>
              <a:t>test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5"/>
              </a:spcBef>
              <a:tabLst>
                <a:tab pos="1180465" algn="l"/>
                <a:tab pos="1667510" algn="l"/>
                <a:tab pos="2150110" algn="l"/>
                <a:tab pos="2789555" algn="l"/>
                <a:tab pos="3751579" algn="l"/>
                <a:tab pos="4765675" algn="l"/>
              </a:tabLst>
            </a:pPr>
            <a:r>
              <a:rPr dirty="0" sz="2500" spc="105" i="1">
                <a:latin typeface="Times New Roman"/>
                <a:cs typeface="Times New Roman"/>
              </a:rPr>
              <a:t>f’(-i</a:t>
            </a:r>
            <a:r>
              <a:rPr dirty="0" sz="2500" spc="-75" i="1">
                <a:latin typeface="Times New Roman"/>
                <a:cs typeface="Times New Roman"/>
              </a:rPr>
              <a:t> </a:t>
            </a:r>
            <a:r>
              <a:rPr dirty="0" sz="2500" spc="-335" i="1">
                <a:solidFill>
                  <a:srgbClr val="0C0C0C"/>
                </a:solidFill>
                <a:latin typeface="Times New Roman"/>
                <a:cs typeface="Times New Roman"/>
              </a:rPr>
              <a:t>)</a:t>
            </a:r>
            <a:r>
              <a:rPr dirty="0" sz="2500" spc="-335" i="1">
                <a:latin typeface="Times New Roman"/>
                <a:cs typeface="Times New Roman"/>
              </a:rPr>
              <a:t>=	</a:t>
            </a:r>
            <a:r>
              <a:rPr dirty="0" sz="2500" spc="-325">
                <a:latin typeface="Times New Roman"/>
                <a:cs typeface="Times New Roman"/>
              </a:rPr>
              <a:t>-4	</a:t>
            </a:r>
            <a:r>
              <a:rPr dirty="0" sz="2500" spc="-50" i="1">
                <a:latin typeface="Times New Roman"/>
                <a:cs typeface="Times New Roman"/>
              </a:rPr>
              <a:t>•z	</a:t>
            </a:r>
            <a:r>
              <a:rPr dirty="0" sz="2500" spc="125">
                <a:latin typeface="Times New Roman"/>
                <a:cs typeface="Times New Roman"/>
              </a:rPr>
              <a:t>0	</a:t>
            </a:r>
            <a:r>
              <a:rPr dirty="0" sz="2500" spc="50">
                <a:latin typeface="Times New Roman"/>
                <a:cs typeface="Times New Roman"/>
              </a:rPr>
              <a:t>,</a:t>
            </a:r>
            <a:r>
              <a:rPr dirty="0" sz="2500" spc="305">
                <a:latin typeface="Times New Roman"/>
                <a:cs typeface="Times New Roman"/>
              </a:rPr>
              <a:t> </a:t>
            </a:r>
            <a:r>
              <a:rPr dirty="0" sz="2500" spc="60">
                <a:latin typeface="Times New Roman"/>
                <a:cs typeface="Times New Roman"/>
              </a:rPr>
              <a:t>/‘(0)	</a:t>
            </a:r>
            <a:r>
              <a:rPr dirty="0" sz="2500" spc="100">
                <a:latin typeface="Times New Roman"/>
                <a:cs typeface="Times New Roman"/>
              </a:rPr>
              <a:t>=</a:t>
            </a:r>
            <a:r>
              <a:rPr dirty="0" sz="2500" spc="165">
                <a:latin typeface="Times New Roman"/>
                <a:cs typeface="Times New Roman"/>
              </a:rPr>
              <a:t> </a:t>
            </a:r>
            <a:r>
              <a:rPr dirty="0" sz="2500" spc="90">
                <a:latin typeface="Times New Roman"/>
                <a:cs typeface="Times New Roman"/>
              </a:rPr>
              <a:t>8</a:t>
            </a:r>
            <a:r>
              <a:rPr dirty="0" sz="2500" spc="-40">
                <a:latin typeface="Times New Roman"/>
                <a:cs typeface="Times New Roman"/>
              </a:rPr>
              <a:t> </a:t>
            </a:r>
            <a:r>
              <a:rPr dirty="0" sz="2500" spc="55" i="1">
                <a:latin typeface="Times New Roman"/>
                <a:cs typeface="Times New Roman"/>
              </a:rPr>
              <a:t>Y	</a:t>
            </a:r>
            <a:r>
              <a:rPr dirty="0" sz="2500" spc="-50" i="1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550" spc="-55">
                <a:latin typeface="Times New Roman"/>
                <a:cs typeface="Times New Roman"/>
              </a:rPr>
              <a:t>There is </a:t>
            </a:r>
            <a:r>
              <a:rPr dirty="0" sz="2550" spc="-40">
                <a:latin typeface="Times New Roman"/>
                <a:cs typeface="Times New Roman"/>
              </a:rPr>
              <a:t>relative </a:t>
            </a:r>
            <a:r>
              <a:rPr dirty="0" sz="2550" spc="-60">
                <a:latin typeface="Times New Roman"/>
                <a:cs typeface="Times New Roman"/>
              </a:rPr>
              <a:t>min. </a:t>
            </a:r>
            <a:r>
              <a:rPr dirty="0" sz="2550" spc="5">
                <a:latin typeface="Times New Roman"/>
                <a:cs typeface="Times New Roman"/>
              </a:rPr>
              <a:t>at </a:t>
            </a:r>
            <a:r>
              <a:rPr dirty="0" sz="2550" spc="220">
                <a:latin typeface="Times New Roman"/>
                <a:cs typeface="Times New Roman"/>
              </a:rPr>
              <a:t>x-/.,vd </a:t>
            </a:r>
            <a:r>
              <a:rPr dirty="0" sz="2550" spc="-15">
                <a:latin typeface="Times New Roman"/>
                <a:cs typeface="Times New Roman"/>
              </a:rPr>
              <a:t>x=-7 </a:t>
            </a:r>
            <a:r>
              <a:rPr dirty="0" sz="2550" spc="-90">
                <a:latin typeface="Times New Roman"/>
                <a:cs typeface="Times New Roman"/>
              </a:rPr>
              <a:t>and </a:t>
            </a:r>
            <a:r>
              <a:rPr dirty="0" sz="2550" spc="-40">
                <a:latin typeface="Times New Roman"/>
                <a:cs typeface="Times New Roman"/>
              </a:rPr>
              <a:t>relative </a:t>
            </a:r>
            <a:r>
              <a:rPr dirty="0" sz="2550" spc="-70">
                <a:latin typeface="Times New Roman"/>
                <a:cs typeface="Times New Roman"/>
              </a:rPr>
              <a:t>max. </a:t>
            </a:r>
            <a:r>
              <a:rPr dirty="0" sz="2550" spc="5">
                <a:latin typeface="Times New Roman"/>
                <a:cs typeface="Times New Roman"/>
              </a:rPr>
              <a:t>at</a:t>
            </a:r>
            <a:r>
              <a:rPr dirty="0" sz="2550" spc="150">
                <a:latin typeface="Times New Roman"/>
                <a:cs typeface="Times New Roman"/>
              </a:rPr>
              <a:t> </a:t>
            </a:r>
            <a:r>
              <a:rPr dirty="0" sz="2550" spc="20" i="1">
                <a:latin typeface="Times New Roman"/>
                <a:cs typeface="Times New Roman"/>
              </a:rPr>
              <a:t>z=0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40757" y="10844195"/>
            <a:ext cx="3068424" cy="156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8835" y="18446968"/>
            <a:ext cx="12182647" cy="345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12231" y="12196305"/>
            <a:ext cx="3004820" cy="0"/>
          </a:xfrm>
          <a:custGeom>
            <a:avLst/>
            <a:gdLst/>
            <a:ahLst/>
            <a:cxnLst/>
            <a:rect l="l" t="t" r="r" b="b"/>
            <a:pathLst>
              <a:path w="3004820" h="0">
                <a:moveTo>
                  <a:pt x="0" y="0"/>
                </a:moveTo>
                <a:lnTo>
                  <a:pt x="3004689" y="0"/>
                </a:lnTo>
              </a:path>
            </a:pathLst>
          </a:custGeom>
          <a:ln w="27315">
            <a:solidFill>
              <a:srgbClr val="5B5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21336" y="12159884"/>
            <a:ext cx="2977515" cy="0"/>
          </a:xfrm>
          <a:custGeom>
            <a:avLst/>
            <a:gdLst/>
            <a:ahLst/>
            <a:cxnLst/>
            <a:rect l="l" t="t" r="r" b="b"/>
            <a:pathLst>
              <a:path w="2977515" h="0">
                <a:moveTo>
                  <a:pt x="0" y="0"/>
                </a:moveTo>
                <a:lnTo>
                  <a:pt x="2977373" y="0"/>
                </a:lnTo>
              </a:path>
            </a:pathLst>
          </a:custGeom>
          <a:ln w="27315">
            <a:solidFill>
              <a:srgbClr val="5B57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9312" y="7147517"/>
            <a:ext cx="0" cy="2367915"/>
          </a:xfrm>
          <a:custGeom>
            <a:avLst/>
            <a:gdLst/>
            <a:ahLst/>
            <a:cxnLst/>
            <a:rect l="l" t="t" r="r" b="b"/>
            <a:pathLst>
              <a:path w="0" h="2367915">
                <a:moveTo>
                  <a:pt x="0" y="2367330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93708" y="12178094"/>
            <a:ext cx="3305175" cy="0"/>
          </a:xfrm>
          <a:custGeom>
            <a:avLst/>
            <a:gdLst/>
            <a:ahLst/>
            <a:cxnLst/>
            <a:rect l="l" t="t" r="r" b="b"/>
            <a:pathLst>
              <a:path w="3305175" h="0">
                <a:moveTo>
                  <a:pt x="0" y="0"/>
                </a:moveTo>
                <a:lnTo>
                  <a:pt x="3305158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11918" y="2089624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 h="0">
                <a:moveTo>
                  <a:pt x="0" y="0"/>
                </a:moveTo>
                <a:lnTo>
                  <a:pt x="3951621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74656" y="7147517"/>
            <a:ext cx="0" cy="2367915"/>
          </a:xfrm>
          <a:custGeom>
            <a:avLst/>
            <a:gdLst/>
            <a:ahLst/>
            <a:cxnLst/>
            <a:rect l="l" t="t" r="r" b="b"/>
            <a:pathLst>
              <a:path w="0" h="2367915">
                <a:moveTo>
                  <a:pt x="0" y="2367330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49881" y="2075966"/>
            <a:ext cx="0" cy="865505"/>
          </a:xfrm>
          <a:custGeom>
            <a:avLst/>
            <a:gdLst/>
            <a:ahLst/>
            <a:cxnLst/>
            <a:rect l="l" t="t" r="r" b="b"/>
            <a:pathLst>
              <a:path w="0" h="865505">
                <a:moveTo>
                  <a:pt x="0" y="864986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7365" y="12164437"/>
            <a:ext cx="0" cy="737870"/>
          </a:xfrm>
          <a:custGeom>
            <a:avLst/>
            <a:gdLst/>
            <a:ahLst/>
            <a:cxnLst/>
            <a:rect l="l" t="t" r="r" b="b"/>
            <a:pathLst>
              <a:path w="0" h="737870">
                <a:moveTo>
                  <a:pt x="0" y="737514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93708" y="12888293"/>
            <a:ext cx="3305175" cy="0"/>
          </a:xfrm>
          <a:custGeom>
            <a:avLst/>
            <a:gdLst/>
            <a:ahLst/>
            <a:cxnLst/>
            <a:rect l="l" t="t" r="r" b="b"/>
            <a:pathLst>
              <a:path w="3305175" h="0">
                <a:moveTo>
                  <a:pt x="0" y="0"/>
                </a:moveTo>
                <a:lnTo>
                  <a:pt x="3305158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25576" y="2075966"/>
            <a:ext cx="0" cy="865505"/>
          </a:xfrm>
          <a:custGeom>
            <a:avLst/>
            <a:gdLst/>
            <a:ahLst/>
            <a:cxnLst/>
            <a:rect l="l" t="t" r="r" b="b"/>
            <a:pathLst>
              <a:path w="0" h="865505">
                <a:moveTo>
                  <a:pt x="0" y="864986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11918" y="2927295"/>
            <a:ext cx="3952240" cy="0"/>
          </a:xfrm>
          <a:custGeom>
            <a:avLst/>
            <a:gdLst/>
            <a:ahLst/>
            <a:cxnLst/>
            <a:rect l="l" t="t" r="r" b="b"/>
            <a:pathLst>
              <a:path w="3952240" h="0">
                <a:moveTo>
                  <a:pt x="0" y="0"/>
                </a:moveTo>
                <a:lnTo>
                  <a:pt x="3951621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75654" y="9501190"/>
            <a:ext cx="8112759" cy="0"/>
          </a:xfrm>
          <a:custGeom>
            <a:avLst/>
            <a:gdLst/>
            <a:ahLst/>
            <a:cxnLst/>
            <a:rect l="l" t="t" r="r" b="b"/>
            <a:pathLst>
              <a:path w="8112759" h="0">
                <a:moveTo>
                  <a:pt x="0" y="0"/>
                </a:moveTo>
                <a:lnTo>
                  <a:pt x="811266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85208" y="12164437"/>
            <a:ext cx="0" cy="737870"/>
          </a:xfrm>
          <a:custGeom>
            <a:avLst/>
            <a:gdLst/>
            <a:ahLst/>
            <a:cxnLst/>
            <a:rect l="l" t="t" r="r" b="b"/>
            <a:pathLst>
              <a:path w="0" h="737870">
                <a:moveTo>
                  <a:pt x="0" y="737514"/>
                </a:moveTo>
                <a:lnTo>
                  <a:pt x="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75654" y="7161175"/>
            <a:ext cx="8112759" cy="0"/>
          </a:xfrm>
          <a:custGeom>
            <a:avLst/>
            <a:gdLst/>
            <a:ahLst/>
            <a:cxnLst/>
            <a:rect l="l" t="t" r="r" b="b"/>
            <a:pathLst>
              <a:path w="8112759" h="0">
                <a:moveTo>
                  <a:pt x="0" y="0"/>
                </a:moveTo>
                <a:lnTo>
                  <a:pt x="8112660" y="0"/>
                </a:lnTo>
              </a:path>
            </a:pathLst>
          </a:custGeom>
          <a:ln w="27315">
            <a:solidFill>
              <a:srgbClr val="3838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47713" y="1780050"/>
            <a:ext cx="6328410" cy="0"/>
          </a:xfrm>
          <a:custGeom>
            <a:avLst/>
            <a:gdLst/>
            <a:ahLst/>
            <a:cxnLst/>
            <a:rect l="l" t="t" r="r" b="b"/>
            <a:pathLst>
              <a:path w="6328409" h="0">
                <a:moveTo>
                  <a:pt x="0" y="0"/>
                </a:moveTo>
                <a:lnTo>
                  <a:pt x="6328057" y="0"/>
                </a:lnTo>
              </a:path>
            </a:pathLst>
          </a:custGeom>
          <a:ln w="27315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39506" y="769382"/>
            <a:ext cx="1784985" cy="0"/>
          </a:xfrm>
          <a:custGeom>
            <a:avLst/>
            <a:gdLst/>
            <a:ahLst/>
            <a:cxnLst/>
            <a:rect l="l" t="t" r="r" b="b"/>
            <a:pathLst>
              <a:path w="1784984" h="0">
                <a:moveTo>
                  <a:pt x="0" y="0"/>
                </a:moveTo>
                <a:lnTo>
                  <a:pt x="1784603" y="0"/>
                </a:lnTo>
              </a:path>
            </a:pathLst>
          </a:custGeom>
          <a:ln w="9105">
            <a:solidFill>
              <a:srgbClr val="6B67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40912" y="1780050"/>
            <a:ext cx="3241675" cy="0"/>
          </a:xfrm>
          <a:custGeom>
            <a:avLst/>
            <a:gdLst/>
            <a:ahLst/>
            <a:cxnLst/>
            <a:rect l="l" t="t" r="r" b="b"/>
            <a:pathLst>
              <a:path w="3241675" h="0">
                <a:moveTo>
                  <a:pt x="0" y="0"/>
                </a:moveTo>
                <a:lnTo>
                  <a:pt x="3241422" y="0"/>
                </a:lnTo>
              </a:path>
            </a:pathLst>
          </a:custGeom>
          <a:ln w="27315">
            <a:solidFill>
              <a:srgbClr val="64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6385" y="837670"/>
            <a:ext cx="0" cy="17919065"/>
          </a:xfrm>
          <a:custGeom>
            <a:avLst/>
            <a:gdLst/>
            <a:ahLst/>
            <a:cxnLst/>
            <a:rect l="l" t="t" r="r" b="b"/>
            <a:pathLst>
              <a:path w="0" h="17919065">
                <a:moveTo>
                  <a:pt x="0" y="0"/>
                </a:moveTo>
                <a:lnTo>
                  <a:pt x="0" y="17918871"/>
                </a:lnTo>
              </a:path>
            </a:pathLst>
          </a:custGeom>
          <a:ln w="6373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606035" y="837670"/>
            <a:ext cx="0" cy="17983200"/>
          </a:xfrm>
          <a:custGeom>
            <a:avLst/>
            <a:gdLst/>
            <a:ahLst/>
            <a:cxnLst/>
            <a:rect l="l" t="t" r="r" b="b"/>
            <a:pathLst>
              <a:path w="0" h="17983200">
                <a:moveTo>
                  <a:pt x="0" y="0"/>
                </a:moveTo>
                <a:lnTo>
                  <a:pt x="0" y="17982609"/>
                </a:lnTo>
              </a:path>
            </a:pathLst>
          </a:custGeom>
          <a:ln w="6373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4517" y="805802"/>
            <a:ext cx="12073890" cy="0"/>
          </a:xfrm>
          <a:custGeom>
            <a:avLst/>
            <a:gdLst/>
            <a:ahLst/>
            <a:cxnLst/>
            <a:rect l="l" t="t" r="r" b="b"/>
            <a:pathLst>
              <a:path w="12073890" h="0">
                <a:moveTo>
                  <a:pt x="0" y="0"/>
                </a:moveTo>
                <a:lnTo>
                  <a:pt x="12073387" y="0"/>
                </a:lnTo>
              </a:path>
            </a:pathLst>
          </a:custGeom>
          <a:ln w="6373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64517" y="18788409"/>
            <a:ext cx="11718290" cy="0"/>
          </a:xfrm>
          <a:custGeom>
            <a:avLst/>
            <a:gdLst/>
            <a:ahLst/>
            <a:cxnLst/>
            <a:rect l="l" t="t" r="r" b="b"/>
            <a:pathLst>
              <a:path w="11718290" h="0">
                <a:moveTo>
                  <a:pt x="0" y="0"/>
                </a:moveTo>
                <a:lnTo>
                  <a:pt x="11718287" y="0"/>
                </a:lnTo>
              </a:path>
            </a:pathLst>
          </a:custGeom>
          <a:ln w="63735">
            <a:solidFill>
              <a:srgbClr val="2F2F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4262" y="15251072"/>
            <a:ext cx="218522" cy="737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02031" y="1201875"/>
            <a:ext cx="154787" cy="719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38296" y="1192770"/>
            <a:ext cx="3805939" cy="2367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85071" y="1648026"/>
            <a:ext cx="4279405" cy="10197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33723" y="5681593"/>
            <a:ext cx="1138139" cy="5645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91792" y="6273425"/>
            <a:ext cx="136576" cy="2185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534621" y="13511995"/>
            <a:ext cx="109261" cy="163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84094" y="6091323"/>
            <a:ext cx="81946" cy="1547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744038" y="13284367"/>
            <a:ext cx="72840" cy="300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883741" y="13639466"/>
            <a:ext cx="191207" cy="5463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983898" y="15587961"/>
            <a:ext cx="45525" cy="2640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983898" y="15924851"/>
            <a:ext cx="36420" cy="1912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225047" y="13302577"/>
            <a:ext cx="446150" cy="2458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29463" y="828565"/>
            <a:ext cx="4816607" cy="98335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21804" y="3259632"/>
            <a:ext cx="610042" cy="364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649589" y="3623836"/>
            <a:ext cx="264048" cy="17299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79874" y="11062717"/>
            <a:ext cx="227627" cy="4279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381124" y="5854590"/>
            <a:ext cx="564517" cy="2276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127744" y="5708908"/>
            <a:ext cx="983352" cy="5280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02147" y="5736224"/>
            <a:ext cx="264048" cy="2549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489095" y="5718013"/>
            <a:ext cx="209417" cy="1456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856426" y="10844195"/>
            <a:ext cx="236733" cy="4825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820005" y="14613714"/>
            <a:ext cx="218522" cy="55541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2901952" y="8913910"/>
            <a:ext cx="209417" cy="4734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916627" y="3072977"/>
            <a:ext cx="8376920" cy="1019810"/>
          </a:xfrm>
          <a:prstGeom prst="rect">
            <a:avLst/>
          </a:prstGeom>
          <a:ln w="27315">
            <a:solidFill>
              <a:srgbClr val="38383B"/>
            </a:solidFill>
          </a:ln>
        </p:spPr>
        <p:txBody>
          <a:bodyPr wrap="square" lIns="0" tIns="251460" rIns="0" bIns="0" rtlCol="0" vert="horz">
            <a:spAutoFit/>
          </a:bodyPr>
          <a:lstStyle/>
          <a:p>
            <a:pPr marL="1161415">
              <a:lnSpc>
                <a:spcPct val="100000"/>
              </a:lnSpc>
              <a:spcBef>
                <a:spcPts val="1980"/>
              </a:spcBef>
              <a:tabLst>
                <a:tab pos="1466215" algn="l"/>
                <a:tab pos="1900555" algn="l"/>
                <a:tab pos="2146935" algn="l"/>
                <a:tab pos="2527300" algn="l"/>
                <a:tab pos="3481704" algn="l"/>
                <a:tab pos="4493260" algn="l"/>
                <a:tab pos="4749165" algn="l"/>
                <a:tab pos="5403215" algn="l"/>
                <a:tab pos="5970905" algn="l"/>
                <a:tab pos="6360795" algn="l"/>
                <a:tab pos="7461250" algn="l"/>
              </a:tabLst>
            </a:pPr>
            <a:r>
              <a:rPr dirty="0" sz="2500" spc="-495">
                <a:latin typeface="Times New Roman"/>
                <a:cs typeface="Times New Roman"/>
              </a:rPr>
              <a:t>I	</a:t>
            </a:r>
            <a:r>
              <a:rPr dirty="0" sz="2500" spc="-505" i="1">
                <a:latin typeface="Times New Roman"/>
                <a:cs typeface="Times New Roman"/>
              </a:rPr>
              <a:t>(•)	</a:t>
            </a:r>
            <a:r>
              <a:rPr dirty="0" sz="2500" spc="-415" i="1">
                <a:latin typeface="Times New Roman"/>
                <a:cs typeface="Times New Roman"/>
              </a:rPr>
              <a:t>\	</a:t>
            </a:r>
            <a:r>
              <a:rPr dirty="0" sz="2500" spc="-1440" i="1">
                <a:solidFill>
                  <a:srgbClr val="2A2A2A"/>
                </a:solidFill>
                <a:latin typeface="Times New Roman"/>
                <a:cs typeface="Times New Roman"/>
              </a:rPr>
              <a:t>——	</a:t>
            </a:r>
            <a:r>
              <a:rPr dirty="0" sz="2500" spc="245" i="1">
                <a:latin typeface="Times New Roman"/>
                <a:cs typeface="Times New Roman"/>
              </a:rPr>
              <a:t>f(x)	</a:t>
            </a:r>
            <a:r>
              <a:rPr dirty="0" sz="2500" spc="-40">
                <a:latin typeface="Times New Roman"/>
                <a:cs typeface="Times New Roman"/>
              </a:rPr>
              <a:t>Then	</a:t>
            </a:r>
            <a:r>
              <a:rPr dirty="0" sz="2500" spc="-25" i="1">
                <a:latin typeface="Times New Roman"/>
                <a:cs typeface="Times New Roman"/>
              </a:rPr>
              <a:t>’	</a:t>
            </a:r>
            <a:r>
              <a:rPr dirty="0" sz="2500" spc="-125" i="1">
                <a:solidFill>
                  <a:srgbClr val="0E0E0E"/>
                </a:solidFill>
                <a:latin typeface="Times New Roman"/>
                <a:cs typeface="Times New Roman"/>
              </a:rPr>
              <a:t>f</a:t>
            </a:r>
            <a:r>
              <a:rPr dirty="0" sz="2500" spc="-160" i="1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dirty="0" sz="2500" spc="-170" i="1">
                <a:solidFill>
                  <a:srgbClr val="1A1A1A"/>
                </a:solidFill>
                <a:latin typeface="Times New Roman"/>
                <a:cs typeface="Times New Roman"/>
              </a:rPr>
              <a:t>(x)	</a:t>
            </a:r>
            <a:r>
              <a:rPr dirty="0" sz="2500" spc="-235" i="1">
                <a:latin typeface="Times New Roman"/>
                <a:cs typeface="Times New Roman"/>
              </a:rPr>
              <a:t>‹1.	</a:t>
            </a:r>
            <a:r>
              <a:rPr dirty="0" sz="2500" spc="-1485" i="1">
                <a:solidFill>
                  <a:srgbClr val="2A2A2A"/>
                </a:solidFill>
                <a:latin typeface="Times New Roman"/>
                <a:cs typeface="Times New Roman"/>
              </a:rPr>
              <a:t>——	</a:t>
            </a:r>
            <a:r>
              <a:rPr dirty="0" sz="2500" spc="-20" i="1">
                <a:solidFill>
                  <a:srgbClr val="313131"/>
                </a:solidFill>
                <a:latin typeface="Times New Roman"/>
                <a:cs typeface="Times New Roman"/>
              </a:rPr>
              <a:t>fi</a:t>
            </a:r>
            <a:r>
              <a:rPr dirty="0" sz="2500" spc="-20" i="1">
                <a:latin typeface="Times New Roman"/>
                <a:cs typeface="Times New Roman"/>
              </a:rPr>
              <a:t>(I›)</a:t>
            </a:r>
            <a:r>
              <a:rPr dirty="0" sz="2500" spc="285" i="1">
                <a:latin typeface="Times New Roman"/>
                <a:cs typeface="Times New Roman"/>
              </a:rPr>
              <a:t> </a:t>
            </a:r>
            <a:r>
              <a:rPr dirty="0" sz="2500" spc="-735" i="1">
                <a:solidFill>
                  <a:srgbClr val="282828"/>
                </a:solidFill>
                <a:latin typeface="Times New Roman"/>
                <a:cs typeface="Times New Roman"/>
              </a:rPr>
              <a:t>—	</a:t>
            </a:r>
            <a:r>
              <a:rPr dirty="0" sz="2500" spc="-200">
                <a:latin typeface="Times New Roman"/>
                <a:cs typeface="Times New Roman"/>
              </a:rPr>
              <a:t>/•”(‹z)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075786" y="4901787"/>
            <a:ext cx="1720214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35">
                <a:latin typeface="Times New Roman"/>
                <a:cs typeface="Times New Roman"/>
              </a:rPr>
              <a:t>Ex </a:t>
            </a:r>
            <a:r>
              <a:rPr dirty="0" sz="2250" spc="-65">
                <a:latin typeface="Times New Roman"/>
                <a:cs typeface="Times New Roman"/>
              </a:rPr>
              <a:t>/</a:t>
            </a:r>
            <a:r>
              <a:rPr dirty="0" sz="2250" spc="55">
                <a:latin typeface="Times New Roman"/>
                <a:cs typeface="Times New Roman"/>
              </a:rPr>
              <a:t> </a:t>
            </a:r>
            <a:r>
              <a:rPr dirty="0" sz="2250" spc="110">
                <a:latin typeface="Times New Roman"/>
                <a:cs typeface="Times New Roman"/>
              </a:rPr>
              <a:t>e\-alliatc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291460" y="4901787"/>
            <a:ext cx="22942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94180" algn="l"/>
              </a:tabLst>
            </a:pPr>
            <a:r>
              <a:rPr dirty="0" sz="2250" spc="135">
                <a:latin typeface="Times New Roman"/>
                <a:cs typeface="Times New Roman"/>
              </a:rPr>
              <a:t>(x </a:t>
            </a:r>
            <a:r>
              <a:rPr dirty="0" sz="2250" spc="105">
                <a:latin typeface="Times New Roman"/>
                <a:cs typeface="Times New Roman"/>
              </a:rPr>
              <a:t>’</a:t>
            </a:r>
            <a:r>
              <a:rPr dirty="0" sz="2250" spc="145">
                <a:latin typeface="Times New Roman"/>
                <a:cs typeface="Times New Roman"/>
              </a:rPr>
              <a:t> </a:t>
            </a:r>
            <a:r>
              <a:rPr dirty="0" sz="2250" spc="-685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r>
              <a:rPr dirty="0" sz="2250" spc="3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250" spc="60">
                <a:latin typeface="Times New Roman"/>
                <a:cs typeface="Times New Roman"/>
              </a:rPr>
              <a:t>4.r</a:t>
            </a:r>
            <a:r>
              <a:rPr dirty="0" sz="2250" spc="275">
                <a:latin typeface="Times New Roman"/>
                <a:cs typeface="Times New Roman"/>
              </a:rPr>
              <a:t> </a:t>
            </a:r>
            <a:r>
              <a:rPr dirty="0" sz="2250" spc="-220">
                <a:latin typeface="Times New Roman"/>
                <a:cs typeface="Times New Roman"/>
              </a:rPr>
              <a:t>-I-	</a:t>
            </a:r>
            <a:r>
              <a:rPr dirty="0" sz="2250" spc="-185">
                <a:latin typeface="Times New Roman"/>
                <a:cs typeface="Times New Roman"/>
              </a:rPr>
              <a:t>j</a:t>
            </a:r>
            <a:r>
              <a:rPr dirty="0" sz="2250" spc="-80">
                <a:latin typeface="Times New Roman"/>
                <a:cs typeface="Times New Roman"/>
              </a:rPr>
              <a:t> </a:t>
            </a:r>
            <a:r>
              <a:rPr dirty="0" sz="2250" spc="90">
                <a:latin typeface="Times New Roman"/>
                <a:cs typeface="Times New Roman"/>
              </a:rPr>
              <a:t>)r/x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76317" y="6520981"/>
            <a:ext cx="1424305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500" spc="80">
                <a:latin typeface="Times New Roman"/>
                <a:cs typeface="Times New Roman"/>
              </a:rPr>
              <a:t>Properties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44098" y="7235732"/>
            <a:ext cx="4707255" cy="1850389"/>
          </a:xfrm>
          <a:prstGeom prst="rect">
            <a:avLst/>
          </a:prstGeom>
        </p:spPr>
        <p:txBody>
          <a:bodyPr wrap="square" lIns="0" tIns="240665" rIns="0" bIns="0" rtlCol="0" vert="horz">
            <a:spAutoFit/>
          </a:bodyPr>
          <a:lstStyle/>
          <a:p>
            <a:pPr marL="509905" indent="-480059">
              <a:lnSpc>
                <a:spcPct val="100000"/>
              </a:lnSpc>
              <a:spcBef>
                <a:spcPts val="1895"/>
              </a:spcBef>
              <a:buFont typeface="Times New Roman"/>
              <a:buAutoNum type="arabicParenR"/>
              <a:tabLst>
                <a:tab pos="509905" algn="l"/>
                <a:tab pos="510540" algn="l"/>
                <a:tab pos="1700530" algn="l"/>
                <a:tab pos="2237740" algn="l"/>
                <a:tab pos="2578735" algn="l"/>
              </a:tabLst>
            </a:pPr>
            <a:r>
              <a:rPr dirty="0" sz="2500" spc="-350" i="1">
                <a:latin typeface="Times New Roman"/>
                <a:cs typeface="Times New Roman"/>
              </a:rPr>
              <a:t>]q‘  </a:t>
            </a:r>
            <a:r>
              <a:rPr dirty="0" sz="2500" spc="-215" i="1">
                <a:latin typeface="Times New Roman"/>
                <a:cs typeface="Times New Roman"/>
              </a:rPr>
              <a:t> </a:t>
            </a:r>
            <a:r>
              <a:rPr dirty="0" sz="2500" spc="229" i="1">
                <a:latin typeface="Times New Roman"/>
                <a:cs typeface="Times New Roman"/>
              </a:rPr>
              <a:t>f(x)	</a:t>
            </a:r>
            <a:r>
              <a:rPr dirty="0" sz="2500" spc="315" i="1">
                <a:latin typeface="Times New Roman"/>
                <a:cs typeface="Times New Roman"/>
              </a:rPr>
              <a:t>dx	</a:t>
            </a:r>
            <a:r>
              <a:rPr dirty="0" sz="2500" spc="-1415" i="1">
                <a:latin typeface="Times New Roman"/>
                <a:cs typeface="Times New Roman"/>
              </a:rPr>
              <a:t>——	</a:t>
            </a:r>
            <a:r>
              <a:rPr dirty="0" sz="2500" spc="55"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  <a:p>
            <a:pPr marL="461645" indent="-446405">
              <a:lnSpc>
                <a:spcPct val="100000"/>
              </a:lnSpc>
              <a:spcBef>
                <a:spcPts val="1805"/>
              </a:spcBef>
              <a:buAutoNum type="arabicParenR"/>
              <a:tabLst>
                <a:tab pos="461645" algn="l"/>
                <a:tab pos="462280" algn="l"/>
                <a:tab pos="888365" algn="l"/>
                <a:tab pos="1764030" algn="l"/>
                <a:tab pos="3011170" algn="l"/>
                <a:tab pos="3596640" algn="l"/>
                <a:tab pos="4117975" algn="l"/>
              </a:tabLst>
            </a:pPr>
            <a:r>
              <a:rPr dirty="0" sz="2500" spc="-180">
                <a:latin typeface="Times New Roman"/>
                <a:cs typeface="Times New Roman"/>
              </a:rPr>
              <a:t>Jq	</a:t>
            </a:r>
            <a:r>
              <a:rPr dirty="0" sz="2500" spc="210" i="1">
                <a:latin typeface="Times New Roman"/>
                <a:cs typeface="Times New Roman"/>
              </a:rPr>
              <a:t>f(x)	</a:t>
            </a:r>
            <a:r>
              <a:rPr dirty="0" sz="2500" spc="290" i="1">
                <a:latin typeface="Times New Roman"/>
                <a:cs typeface="Times New Roman"/>
              </a:rPr>
              <a:t>dx</a:t>
            </a:r>
            <a:r>
              <a:rPr dirty="0" sz="2500" spc="155" i="1">
                <a:latin typeface="Times New Roman"/>
                <a:cs typeface="Times New Roman"/>
              </a:rPr>
              <a:t> </a:t>
            </a:r>
            <a:r>
              <a:rPr dirty="0" sz="2500" spc="-725" i="1">
                <a:solidFill>
                  <a:srgbClr val="111111"/>
                </a:solidFill>
                <a:latin typeface="Times New Roman"/>
                <a:cs typeface="Times New Roman"/>
              </a:rPr>
              <a:t>—-	</a:t>
            </a:r>
            <a:r>
              <a:rPr dirty="0" sz="2500" spc="-100">
                <a:latin typeface="Times New Roman"/>
                <a:cs typeface="Times New Roman"/>
              </a:rPr>
              <a:t>J„’	</a:t>
            </a:r>
            <a:r>
              <a:rPr dirty="0" sz="2500" spc="-95">
                <a:latin typeface="Times New Roman"/>
                <a:cs typeface="Times New Roman"/>
              </a:rPr>
              <a:t>(x)	</a:t>
            </a:r>
            <a:r>
              <a:rPr dirty="0" sz="2500" spc="-145">
                <a:latin typeface="Times New Roman"/>
                <a:cs typeface="Times New Roman"/>
              </a:rPr>
              <a:t>d.v</a:t>
            </a:r>
            <a:endParaRPr sz="2500">
              <a:latin typeface="Times New Roman"/>
              <a:cs typeface="Times New Roman"/>
            </a:endParaRPr>
          </a:p>
          <a:p>
            <a:pPr marL="490220" indent="-490220">
              <a:lnSpc>
                <a:spcPct val="100000"/>
              </a:lnSpc>
              <a:spcBef>
                <a:spcPts val="1580"/>
              </a:spcBef>
              <a:buFont typeface="Times New Roman"/>
              <a:buAutoNum type="arabicParenR"/>
              <a:tabLst>
                <a:tab pos="490220" algn="l"/>
                <a:tab pos="491490" algn="l"/>
                <a:tab pos="864235" algn="l"/>
                <a:tab pos="2219960" algn="l"/>
                <a:tab pos="2660650" algn="l"/>
                <a:tab pos="3022600" algn="l"/>
                <a:tab pos="4572635" algn="l"/>
              </a:tabLst>
            </a:pPr>
            <a:r>
              <a:rPr dirty="0" sz="2650" spc="-505" i="1">
                <a:latin typeface="Times New Roman"/>
                <a:cs typeface="Times New Roman"/>
              </a:rPr>
              <a:t>j</a:t>
            </a:r>
            <a:r>
              <a:rPr dirty="0" sz="2650" spc="-725" i="1">
                <a:solidFill>
                  <a:srgbClr val="0A0A0A"/>
                </a:solidFill>
                <a:latin typeface="Times New Roman"/>
                <a:cs typeface="Times New Roman"/>
              </a:rPr>
              <a:t>b</a:t>
            </a:r>
            <a:r>
              <a:rPr dirty="0" sz="2650" i="1">
                <a:solidFill>
                  <a:srgbClr val="0A0A0A"/>
                </a:solidFill>
                <a:latin typeface="Times New Roman"/>
                <a:cs typeface="Times New Roman"/>
              </a:rPr>
              <a:t>	</a:t>
            </a:r>
            <a:r>
              <a:rPr dirty="0" sz="2650" spc="140" i="1">
                <a:latin typeface="Times New Roman"/>
                <a:cs typeface="Times New Roman"/>
              </a:rPr>
              <a:t>f</a:t>
            </a:r>
            <a:r>
              <a:rPr dirty="0" sz="2650" spc="170" i="1">
                <a:latin typeface="Times New Roman"/>
                <a:cs typeface="Times New Roman"/>
              </a:rPr>
              <a:t>(</a:t>
            </a:r>
            <a:r>
              <a:rPr dirty="0" sz="2650" spc="225" i="1">
                <a:latin typeface="Times New Roman"/>
                <a:cs typeface="Times New Roman"/>
              </a:rPr>
              <a:t>x</a:t>
            </a:r>
            <a:r>
              <a:rPr dirty="0" sz="2650" spc="170" i="1">
                <a:latin typeface="Times New Roman"/>
                <a:cs typeface="Times New Roman"/>
              </a:rPr>
              <a:t>)</a:t>
            </a:r>
            <a:r>
              <a:rPr dirty="0" sz="2650" spc="155" i="1">
                <a:latin typeface="Times New Roman"/>
                <a:cs typeface="Times New Roman"/>
              </a:rPr>
              <a:t> </a:t>
            </a:r>
            <a:r>
              <a:rPr dirty="0" sz="2650" spc="80" i="1">
                <a:latin typeface="Times New Roman"/>
                <a:cs typeface="Times New Roman"/>
              </a:rPr>
              <a:t>dx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1190" i="1">
                <a:latin typeface="Times New Roman"/>
                <a:cs typeface="Times New Roman"/>
              </a:rPr>
              <a:t>—</a:t>
            </a:r>
            <a:r>
              <a:rPr dirty="0" sz="2650" spc="-445" i="1">
                <a:latin typeface="Times New Roman"/>
                <a:cs typeface="Times New Roman"/>
              </a:rPr>
              <a:t>-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-360" i="1">
                <a:latin typeface="Times New Roman"/>
                <a:cs typeface="Times New Roman"/>
              </a:rPr>
              <a:t>]</a:t>
            </a:r>
            <a:r>
              <a:rPr dirty="0" sz="2650" spc="-455" i="1">
                <a:latin typeface="Times New Roman"/>
                <a:cs typeface="Times New Roman"/>
              </a:rPr>
              <a:t>q</a:t>
            </a:r>
            <a:r>
              <a:rPr dirty="0" sz="2650" i="1">
                <a:latin typeface="Times New Roman"/>
                <a:cs typeface="Times New Roman"/>
              </a:rPr>
              <a:t>	</a:t>
            </a:r>
            <a:r>
              <a:rPr dirty="0" sz="2650" spc="160" i="1">
                <a:latin typeface="Times New Roman"/>
                <a:cs typeface="Times New Roman"/>
              </a:rPr>
              <a:t>f</a:t>
            </a:r>
            <a:r>
              <a:rPr dirty="0" sz="2650" spc="200" i="1">
                <a:latin typeface="Times New Roman"/>
                <a:cs typeface="Times New Roman"/>
              </a:rPr>
              <a:t>(</a:t>
            </a:r>
            <a:r>
              <a:rPr dirty="0" sz="2650" spc="260" i="1">
                <a:latin typeface="Times New Roman"/>
                <a:cs typeface="Times New Roman"/>
              </a:rPr>
              <a:t>x</a:t>
            </a:r>
            <a:r>
              <a:rPr dirty="0" sz="2650" spc="200" i="1">
                <a:latin typeface="Times New Roman"/>
                <a:cs typeface="Times New Roman"/>
              </a:rPr>
              <a:t>)</a:t>
            </a:r>
            <a:r>
              <a:rPr dirty="0" sz="2650" spc="185" i="1">
                <a:latin typeface="Times New Roman"/>
                <a:cs typeface="Times New Roman"/>
              </a:rPr>
              <a:t> </a:t>
            </a:r>
            <a:r>
              <a:rPr dirty="0" sz="2650" spc="114" i="1">
                <a:latin typeface="Times New Roman"/>
                <a:cs typeface="Times New Roman"/>
              </a:rPr>
              <a:t>dx</a:t>
            </a:r>
            <a:r>
              <a:rPr dirty="0" sz="2650" spc="114" i="1">
                <a:latin typeface="Times New Roman"/>
                <a:cs typeface="Times New Roman"/>
              </a:rPr>
              <a:t> </a:t>
            </a:r>
            <a:r>
              <a:rPr dirty="0" sz="2650" spc="155">
                <a:latin typeface="Times New Roman"/>
                <a:cs typeface="Times New Roman"/>
              </a:rPr>
              <a:t>+</a:t>
            </a:r>
            <a:r>
              <a:rPr dirty="0" sz="2650">
                <a:latin typeface="Times New Roman"/>
                <a:cs typeface="Times New Roman"/>
              </a:rPr>
              <a:t>	</a:t>
            </a:r>
            <a:r>
              <a:rPr dirty="0" sz="2650" spc="-80" i="1">
                <a:latin typeface="Times New Roman"/>
                <a:cs typeface="Times New Roman"/>
              </a:rPr>
              <a:t>]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997169" y="8650819"/>
            <a:ext cx="278511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1205230" algn="l"/>
                <a:tab pos="1577340" algn="l"/>
              </a:tabLst>
            </a:pPr>
            <a:r>
              <a:rPr dirty="0" sz="2650" spc="204" i="1">
                <a:latin typeface="Times New Roman"/>
                <a:cs typeface="Times New Roman"/>
              </a:rPr>
              <a:t>f(x)</a:t>
            </a:r>
            <a:r>
              <a:rPr dirty="0" sz="2650" spc="120" i="1">
                <a:latin typeface="Times New Roman"/>
                <a:cs typeface="Times New Roman"/>
              </a:rPr>
              <a:t> </a:t>
            </a:r>
            <a:r>
              <a:rPr dirty="0" sz="2650" spc="280" i="1">
                <a:latin typeface="Times New Roman"/>
                <a:cs typeface="Times New Roman"/>
              </a:rPr>
              <a:t>dx	</a:t>
            </a:r>
            <a:r>
              <a:rPr dirty="0" sz="2650" spc="-25">
                <a:latin typeface="Times New Roman"/>
                <a:cs typeface="Times New Roman"/>
              </a:rPr>
              <a:t>if	</a:t>
            </a:r>
            <a:r>
              <a:rPr dirty="0" sz="2650" spc="-250">
                <a:latin typeface="Times New Roman"/>
                <a:cs typeface="Times New Roman"/>
              </a:rPr>
              <a:t>n </a:t>
            </a:r>
            <a:r>
              <a:rPr dirty="0" sz="2650" spc="95">
                <a:latin typeface="Times New Roman"/>
                <a:cs typeface="Times New Roman"/>
              </a:rPr>
              <a:t>&lt;</a:t>
            </a:r>
            <a:r>
              <a:rPr dirty="0" sz="2650" spc="-425">
                <a:latin typeface="Times New Roman"/>
                <a:cs typeface="Times New Roman"/>
              </a:rPr>
              <a:t> </a:t>
            </a:r>
            <a:r>
              <a:rPr dirty="0" sz="2650" spc="-20">
                <a:latin typeface="Times New Roman"/>
                <a:cs typeface="Times New Roman"/>
              </a:rPr>
              <a:t>c </a:t>
            </a:r>
            <a:r>
              <a:rPr dirty="0" sz="2650" spc="25" i="1">
                <a:latin typeface="Times New Roman"/>
                <a:cs typeface="Times New Roman"/>
              </a:rPr>
              <a:t>&lt; </a:t>
            </a:r>
            <a:r>
              <a:rPr dirty="0" sz="2650" spc="-50">
                <a:latin typeface="Times New Roman"/>
                <a:cs typeface="Times New Roman"/>
              </a:rPr>
              <a:t>b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20397" y="10153922"/>
            <a:ext cx="1234440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034415" algn="l"/>
              </a:tabLst>
            </a:pPr>
            <a:r>
              <a:rPr dirty="0" sz="2500" spc="15">
                <a:solidFill>
                  <a:srgbClr val="080808"/>
                </a:solidFill>
                <a:latin typeface="Times New Roman"/>
                <a:cs typeface="Times New Roman"/>
              </a:rPr>
              <a:t>E</a:t>
            </a:r>
            <a:r>
              <a:rPr dirty="0" sz="2500" spc="15">
                <a:solidFill>
                  <a:srgbClr val="080808"/>
                </a:solidFill>
                <a:latin typeface="Times New Roman"/>
                <a:cs typeface="Times New Roman"/>
              </a:rPr>
              <a:t>x</a:t>
            </a:r>
            <a:r>
              <a:rPr dirty="0" sz="2500" spc="35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500" spc="-175" i="1">
                <a:latin typeface="Times New Roman"/>
                <a:cs typeface="Times New Roman"/>
              </a:rPr>
              <a:t>1</a:t>
            </a:r>
            <a:r>
              <a:rPr dirty="0" sz="2500" spc="-100" i="1">
                <a:latin typeface="Times New Roman"/>
                <a:cs typeface="Times New Roman"/>
              </a:rPr>
              <a:t> </a:t>
            </a:r>
            <a:r>
              <a:rPr dirty="0" sz="2500" spc="-140">
                <a:latin typeface="Times New Roman"/>
                <a:cs typeface="Times New Roman"/>
              </a:rPr>
              <a:t>J</a:t>
            </a:r>
            <a:r>
              <a:rPr dirty="0" sz="2500" spc="-90">
                <a:latin typeface="Times New Roman"/>
                <a:cs typeface="Times New Roman"/>
              </a:rPr>
              <a:t>,</a:t>
            </a:r>
            <a:r>
              <a:rPr dirty="0" sz="2500">
                <a:latin typeface="Times New Roman"/>
                <a:cs typeface="Times New Roman"/>
              </a:rPr>
              <a:t>	</a:t>
            </a:r>
            <a:r>
              <a:rPr dirty="0" sz="2500" spc="-120">
                <a:latin typeface="Times New Roman"/>
                <a:cs typeface="Times New Roman"/>
              </a:rPr>
              <a:t>x'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82297" y="10153922"/>
            <a:ext cx="2470785" cy="127762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480185">
              <a:lnSpc>
                <a:spcPct val="100000"/>
              </a:lnSpc>
              <a:spcBef>
                <a:spcPts val="140"/>
              </a:spcBef>
              <a:tabLst>
                <a:tab pos="1962785" algn="l"/>
              </a:tabLst>
            </a:pPr>
            <a:r>
              <a:rPr dirty="0" sz="2500" spc="-165" i="1">
                <a:latin typeface="Times New Roman"/>
                <a:cs typeface="Times New Roman"/>
              </a:rPr>
              <a:t>dx	</a:t>
            </a:r>
            <a:r>
              <a:rPr dirty="0" sz="2500" spc="-1440" i="1">
                <a:latin typeface="Times New Roman"/>
                <a:cs typeface="Times New Roman"/>
              </a:rPr>
              <a:t>——</a:t>
            </a:r>
            <a:r>
              <a:rPr dirty="0" sz="2500" spc="200" i="1">
                <a:latin typeface="Times New Roman"/>
                <a:cs typeface="Times New Roman"/>
              </a:rPr>
              <a:t> </a:t>
            </a:r>
            <a:r>
              <a:rPr dirty="0" sz="2500" spc="-60" i="1"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639445" algn="l"/>
                <a:tab pos="1402715" algn="l"/>
                <a:tab pos="1881505" algn="l"/>
                <a:tab pos="2217420" algn="l"/>
              </a:tabLst>
            </a:pPr>
            <a:r>
              <a:rPr dirty="0" sz="2500" spc="-280">
                <a:latin typeface="Times New Roman"/>
                <a:cs typeface="Times New Roman"/>
              </a:rPr>
              <a:t>Ex</a:t>
            </a:r>
            <a:r>
              <a:rPr dirty="0" sz="2500" spc="60">
                <a:latin typeface="Times New Roman"/>
                <a:cs typeface="Times New Roman"/>
              </a:rPr>
              <a:t> </a:t>
            </a:r>
            <a:r>
              <a:rPr dirty="0" sz="2500" spc="-140">
                <a:latin typeface="Times New Roman"/>
                <a:cs typeface="Times New Roman"/>
              </a:rPr>
              <a:t>/	</a:t>
            </a:r>
            <a:r>
              <a:rPr dirty="0" baseline="3333" sz="3750" spc="-209">
                <a:latin typeface="Times New Roman"/>
                <a:cs typeface="Times New Roman"/>
              </a:rPr>
              <a:t>/</a:t>
            </a:r>
            <a:r>
              <a:rPr dirty="0" baseline="3333" sz="3750" spc="-307">
                <a:latin typeface="Times New Roman"/>
                <a:cs typeface="Times New Roman"/>
              </a:rPr>
              <a:t> </a:t>
            </a:r>
            <a:r>
              <a:rPr dirty="0" baseline="-30864" sz="2700" spc="60">
                <a:latin typeface="Times New Roman"/>
                <a:cs typeface="Times New Roman"/>
              </a:rPr>
              <a:t>4 </a:t>
            </a:r>
            <a:r>
              <a:rPr dirty="0" baseline="-30864" sz="2700" spc="82">
                <a:latin typeface="Times New Roman"/>
                <a:cs typeface="Times New Roman"/>
              </a:rPr>
              <a:t> </a:t>
            </a:r>
            <a:r>
              <a:rPr dirty="0" sz="2500" spc="80">
                <a:latin typeface="Times New Roman"/>
                <a:cs typeface="Times New Roman"/>
              </a:rPr>
              <a:t>x	</a:t>
            </a:r>
            <a:r>
              <a:rPr dirty="0" sz="2500" spc="75">
                <a:latin typeface="Times New Roman"/>
                <a:cs typeface="Times New Roman"/>
              </a:rPr>
              <a:t>dz	</a:t>
            </a:r>
            <a:r>
              <a:rPr dirty="0" sz="2500" spc="90">
                <a:latin typeface="Times New Roman"/>
                <a:cs typeface="Times New Roman"/>
              </a:rPr>
              <a:t>=	</a:t>
            </a:r>
            <a:r>
              <a:rPr dirty="0" sz="2500" spc="-850">
                <a:latin typeface="Times New Roman"/>
                <a:cs typeface="Times New Roman"/>
              </a:rPr>
              <a:t>—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14290" y="10943791"/>
            <a:ext cx="1931035" cy="4806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950" spc="45">
                <a:latin typeface="Consolas"/>
                <a:cs typeface="Consolas"/>
              </a:rPr>
              <a:t>’zdz</a:t>
            </a:r>
            <a:r>
              <a:rPr dirty="0" sz="2950" spc="-1325">
                <a:latin typeface="Consolas"/>
                <a:cs typeface="Consolas"/>
              </a:rPr>
              <a:t> </a:t>
            </a:r>
            <a:r>
              <a:rPr dirty="0" sz="2950" spc="50">
                <a:latin typeface="Consolas"/>
                <a:cs typeface="Consolas"/>
              </a:rPr>
              <a:t>= </a:t>
            </a:r>
            <a:r>
              <a:rPr dirty="0" sz="2950" spc="-95">
                <a:latin typeface="Consolas"/>
                <a:cs typeface="Consolas"/>
              </a:rPr>
              <a:t>— —</a:t>
            </a:r>
            <a:endParaRPr sz="295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21023" y="12266310"/>
            <a:ext cx="3250565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140"/>
              </a:spcBef>
            </a:pPr>
            <a:r>
              <a:rPr dirty="0" sz="2500" spc="110">
                <a:latin typeface="Times New Roman"/>
                <a:cs typeface="Times New Roman"/>
              </a:rPr>
              <a:t>Area </a:t>
            </a:r>
            <a:r>
              <a:rPr dirty="0" sz="2500" spc="95">
                <a:latin typeface="Times New Roman"/>
                <a:cs typeface="Times New Roman"/>
              </a:rPr>
              <a:t>under </a:t>
            </a:r>
            <a:r>
              <a:rPr dirty="0" sz="2500" spc="35">
                <a:latin typeface="Times New Roman"/>
                <a:cs typeface="Times New Roman"/>
              </a:rPr>
              <a:t>a</a:t>
            </a:r>
            <a:r>
              <a:rPr dirty="0" sz="2500" spc="-235">
                <a:latin typeface="Times New Roman"/>
                <a:cs typeface="Times New Roman"/>
              </a:rPr>
              <a:t> </a:t>
            </a:r>
            <a:r>
              <a:rPr dirty="0" sz="2500" spc="95">
                <a:latin typeface="Times New Roman"/>
                <a:cs typeface="Times New Roman"/>
              </a:rPr>
              <a:t>curve:$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55093" y="5997436"/>
            <a:ext cx="128270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-20">
                <a:solidFill>
                  <a:srgbClr val="1A1A1A"/>
                </a:solidFill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488863" y="11240467"/>
            <a:ext cx="165100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25">
                <a:latin typeface="Consolas"/>
                <a:cs typeface="Consolas"/>
              </a:rPr>
              <a:t>2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954162" y="13042253"/>
            <a:ext cx="4352290" cy="109347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30480">
              <a:lnSpc>
                <a:spcPct val="100000"/>
              </a:lnSpc>
              <a:spcBef>
                <a:spcPts val="1345"/>
              </a:spcBef>
            </a:pPr>
            <a:r>
              <a:rPr dirty="0" sz="2350" spc="-160">
                <a:latin typeface="Cambria"/>
                <a:cs typeface="Cambria"/>
              </a:rPr>
              <a:t>Ex Z </a:t>
            </a:r>
            <a:r>
              <a:rPr dirty="0" sz="2350" spc="175" i="1">
                <a:latin typeface="Cambria"/>
                <a:cs typeface="Cambria"/>
              </a:rPr>
              <a:t>find </a:t>
            </a:r>
            <a:r>
              <a:rPr dirty="0" sz="2350" spc="-180" i="1">
                <a:latin typeface="Cambria"/>
                <a:cs typeface="Cambria"/>
              </a:rPr>
              <a:t>fire </a:t>
            </a:r>
            <a:r>
              <a:rPr dirty="0" sz="2350" spc="-35" i="1">
                <a:latin typeface="Cambria"/>
                <a:cs typeface="Cambria"/>
              </a:rPr>
              <a:t>area </a:t>
            </a:r>
            <a:r>
              <a:rPr dirty="0" sz="2350" spc="-5" i="1">
                <a:latin typeface="Cambria"/>
                <a:cs typeface="Cambria"/>
              </a:rPr>
              <a:t>u</a:t>
            </a:r>
            <a:r>
              <a:rPr dirty="0" sz="2350" spc="-5">
                <a:latin typeface="Cambria"/>
                <a:cs typeface="Cambria"/>
              </a:rPr>
              <a:t>n</a:t>
            </a:r>
            <a:r>
              <a:rPr dirty="0" sz="2350" spc="-5" i="1">
                <a:latin typeface="Cambria"/>
                <a:cs typeface="Cambria"/>
              </a:rPr>
              <a:t>der </a:t>
            </a:r>
            <a:r>
              <a:rPr dirty="0" sz="2350" spc="25" i="1">
                <a:latin typeface="Cambria"/>
                <a:cs typeface="Cambria"/>
              </a:rPr>
              <a:t>the</a:t>
            </a:r>
            <a:r>
              <a:rPr dirty="0" sz="2350" spc="114" i="1">
                <a:latin typeface="Cambria"/>
                <a:cs typeface="Cambria"/>
              </a:rPr>
              <a:t> </a:t>
            </a:r>
            <a:r>
              <a:rPr dirty="0" sz="2350" i="1">
                <a:latin typeface="Cambria"/>
                <a:cs typeface="Cambria"/>
              </a:rPr>
              <a:t>curve</a:t>
            </a: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  <a:tabLst>
                <a:tab pos="1537335" algn="l"/>
                <a:tab pos="2122170" algn="l"/>
                <a:tab pos="2562860" algn="l"/>
                <a:tab pos="2887345" algn="l"/>
                <a:tab pos="3569335" algn="l"/>
              </a:tabLst>
            </a:pPr>
            <a:r>
              <a:rPr dirty="0" sz="2500" spc="75" i="1">
                <a:latin typeface="Cambria"/>
                <a:cs typeface="Cambria"/>
              </a:rPr>
              <a:t>since	</a:t>
            </a:r>
            <a:r>
              <a:rPr dirty="0" sz="2500" spc="80" i="1">
                <a:latin typeface="Cambria"/>
                <a:cs typeface="Cambria"/>
              </a:rPr>
              <a:t>cos	</a:t>
            </a:r>
            <a:r>
              <a:rPr dirty="0" sz="2500" spc="85" i="1">
                <a:solidFill>
                  <a:srgbClr val="0F0F0F"/>
                </a:solidFill>
                <a:latin typeface="Cambria"/>
                <a:cs typeface="Cambria"/>
              </a:rPr>
              <a:t>x	</a:t>
            </a:r>
            <a:r>
              <a:rPr dirty="0" sz="2500" spc="100" i="1">
                <a:latin typeface="Cambria"/>
                <a:cs typeface="Cambria"/>
              </a:rPr>
              <a:t>&gt;	</a:t>
            </a:r>
            <a:r>
              <a:rPr dirty="0" sz="2500" spc="105">
                <a:latin typeface="Cambria"/>
                <a:cs typeface="Cambria"/>
              </a:rPr>
              <a:t>0	</a:t>
            </a:r>
            <a:r>
              <a:rPr dirty="0" sz="2500" spc="70" i="1">
                <a:latin typeface="Cambria"/>
                <a:cs typeface="Cambria"/>
              </a:rPr>
              <a:t>for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484573" y="13042253"/>
            <a:ext cx="3662045" cy="109347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53340">
              <a:lnSpc>
                <a:spcPct val="100000"/>
              </a:lnSpc>
              <a:spcBef>
                <a:spcPts val="1345"/>
              </a:spcBef>
              <a:tabLst>
                <a:tab pos="978535" algn="l"/>
                <a:tab pos="1369695" algn="l"/>
              </a:tabLst>
            </a:pPr>
            <a:r>
              <a:rPr dirty="0" sz="2350" spc="-229" i="1">
                <a:latin typeface="Cambria"/>
                <a:cs typeface="Cambria"/>
              </a:rPr>
              <a:t>y-=</a:t>
            </a:r>
            <a:r>
              <a:rPr dirty="0" sz="2350" spc="55" i="1">
                <a:latin typeface="Cambria"/>
                <a:cs typeface="Cambria"/>
              </a:rPr>
              <a:t> </a:t>
            </a:r>
            <a:r>
              <a:rPr dirty="0" sz="2350" spc="-229" i="1">
                <a:latin typeface="Cambria"/>
                <a:cs typeface="Cambria"/>
              </a:rPr>
              <a:t>cos	</a:t>
            </a:r>
            <a:r>
              <a:rPr dirty="0" sz="2350" spc="125" i="1">
                <a:latin typeface="Cambria"/>
                <a:cs typeface="Cambria"/>
              </a:rPr>
              <a:t>x	</a:t>
            </a:r>
            <a:r>
              <a:rPr dirty="0" sz="2350" i="1">
                <a:latin typeface="Cambria"/>
                <a:cs typeface="Cambria"/>
              </a:rPr>
              <a:t>over the </a:t>
            </a:r>
            <a:r>
              <a:rPr dirty="0" sz="2350" spc="-20" i="1">
                <a:latin typeface="Cambria"/>
                <a:cs typeface="Cambria"/>
              </a:rPr>
              <a:t>interval</a:t>
            </a:r>
            <a:r>
              <a:rPr dirty="0" sz="2350" spc="180" i="1">
                <a:latin typeface="Cambria"/>
                <a:cs typeface="Cambria"/>
              </a:rPr>
              <a:t> </a:t>
            </a:r>
            <a:r>
              <a:rPr dirty="0" sz="2350" spc="-395" i="1">
                <a:latin typeface="Cambria"/>
                <a:cs typeface="Cambria"/>
              </a:rPr>
              <a:t>[</a:t>
            </a:r>
            <a:endParaRPr sz="235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1335"/>
              </a:spcBef>
              <a:tabLst>
                <a:tab pos="722630" algn="l"/>
                <a:tab pos="1022985" algn="l"/>
                <a:tab pos="1421130" algn="l"/>
              </a:tabLst>
            </a:pPr>
            <a:r>
              <a:rPr dirty="0" sz="2500" spc="160">
                <a:latin typeface="Cambria"/>
                <a:cs typeface="Cambria"/>
              </a:rPr>
              <a:t>0</a:t>
            </a:r>
            <a:r>
              <a:rPr dirty="0" sz="2500" spc="110">
                <a:latin typeface="Cambria"/>
                <a:cs typeface="Cambria"/>
              </a:rPr>
              <a:t> </a:t>
            </a:r>
            <a:r>
              <a:rPr dirty="0" sz="2500" spc="160">
                <a:latin typeface="Cambria"/>
                <a:cs typeface="Cambria"/>
              </a:rPr>
              <a:t>ñ	</a:t>
            </a:r>
            <a:r>
              <a:rPr dirty="0" sz="2500" spc="130">
                <a:latin typeface="Cambria"/>
                <a:cs typeface="Cambria"/>
              </a:rPr>
              <a:t>z	</a:t>
            </a:r>
            <a:r>
              <a:rPr dirty="0" sz="2500" spc="160">
                <a:latin typeface="Cambria"/>
                <a:cs typeface="Cambria"/>
              </a:rPr>
              <a:t>ñ	</a:t>
            </a:r>
            <a:r>
              <a:rPr dirty="0" baseline="7777" sz="3750" spc="187">
                <a:latin typeface="Cambria"/>
                <a:cs typeface="Cambria"/>
              </a:rPr>
              <a:t>^/</a:t>
            </a:r>
            <a:r>
              <a:rPr dirty="0" baseline="-15555" sz="3750" spc="187">
                <a:latin typeface="Cambria"/>
                <a:cs typeface="Cambria"/>
              </a:rPr>
              <a:t>2</a:t>
            </a:r>
            <a:endParaRPr baseline="-15555" sz="375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54324" y="14943215"/>
            <a:ext cx="419734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500" spc="55">
                <a:latin typeface="Times New Roman"/>
                <a:cs typeface="Times New Roman"/>
              </a:rPr>
              <a:t>a/z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07245" y="15362049"/>
            <a:ext cx="831850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500" spc="-245" i="1">
                <a:latin typeface="Times New Roman"/>
                <a:cs typeface="Times New Roman"/>
              </a:rPr>
              <a:t>.-.</a:t>
            </a:r>
            <a:r>
              <a:rPr dirty="0" sz="2500" spc="135" i="1">
                <a:latin typeface="Times New Roman"/>
                <a:cs typeface="Times New Roman"/>
              </a:rPr>
              <a:t> </a:t>
            </a:r>
            <a:r>
              <a:rPr dirty="0" sz="2500" spc="-10" i="1">
                <a:latin typeface="Times New Roman"/>
                <a:cs typeface="Times New Roman"/>
              </a:rPr>
              <a:t>A</a:t>
            </a:r>
            <a:r>
              <a:rPr dirty="0" sz="2500" spc="40" i="1">
                <a:latin typeface="Times New Roman"/>
                <a:cs typeface="Times New Roman"/>
              </a:rPr>
              <a:t> </a:t>
            </a:r>
            <a:r>
              <a:rPr dirty="0" sz="2500" spc="-1440" i="1">
                <a:latin typeface="Times New Roman"/>
                <a:cs typeface="Times New Roman"/>
              </a:rPr>
              <a:t>——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021265" y="15362049"/>
            <a:ext cx="2293620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1316990" algn="l"/>
              </a:tabLst>
            </a:pPr>
            <a:r>
              <a:rPr dirty="0" sz="2500" spc="125" i="1">
                <a:latin typeface="Times New Roman"/>
                <a:cs typeface="Times New Roman"/>
              </a:rPr>
              <a:t>cos</a:t>
            </a:r>
            <a:r>
              <a:rPr dirty="0" sz="2500" spc="185" i="1">
                <a:latin typeface="Times New Roman"/>
                <a:cs typeface="Times New Roman"/>
              </a:rPr>
              <a:t> </a:t>
            </a:r>
            <a:r>
              <a:rPr dirty="0" sz="2500" spc="130" i="1">
                <a:latin typeface="Times New Roman"/>
                <a:cs typeface="Times New Roman"/>
              </a:rPr>
              <a:t>x</a:t>
            </a:r>
            <a:r>
              <a:rPr dirty="0" sz="2500" spc="190" i="1">
                <a:latin typeface="Times New Roman"/>
                <a:cs typeface="Times New Roman"/>
              </a:rPr>
              <a:t> </a:t>
            </a:r>
            <a:r>
              <a:rPr dirty="0" sz="2500" spc="135">
                <a:latin typeface="Times New Roman"/>
                <a:cs typeface="Times New Roman"/>
              </a:rPr>
              <a:t>dz	</a:t>
            </a:r>
            <a:r>
              <a:rPr dirty="0" sz="2500" spc="165">
                <a:latin typeface="Times New Roman"/>
                <a:cs typeface="Times New Roman"/>
              </a:rPr>
              <a:t>= </a:t>
            </a:r>
            <a:r>
              <a:rPr dirty="0" sz="2500" spc="60">
                <a:latin typeface="Times New Roman"/>
                <a:cs typeface="Times New Roman"/>
              </a:rPr>
              <a:t>sin </a:t>
            </a:r>
            <a:r>
              <a:rPr dirty="0" sz="2500" spc="8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422660" y="15789991"/>
            <a:ext cx="172720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500" spc="155">
                <a:latin typeface="Times New Roman"/>
                <a:cs typeface="Times New Roman"/>
              </a:rPr>
              <a:t>°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33291" y="14943215"/>
            <a:ext cx="4280535" cy="1259205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40"/>
              </a:spcBef>
            </a:pPr>
            <a:r>
              <a:rPr dirty="0" sz="2500" spc="55">
                <a:latin typeface="Times New Roman"/>
                <a:cs typeface="Times New Roman"/>
              </a:rPr>
              <a:t>/2</a:t>
            </a:r>
            <a:endParaRPr sz="2500">
              <a:latin typeface="Times New Roman"/>
              <a:cs typeface="Times New Roman"/>
            </a:endParaRPr>
          </a:p>
          <a:p>
            <a:pPr marL="38100" marR="43180" indent="26670">
              <a:lnSpc>
                <a:spcPts val="3370"/>
              </a:lnSpc>
              <a:spcBef>
                <a:spcPts val="100"/>
              </a:spcBef>
              <a:tabLst>
                <a:tab pos="507365" algn="l"/>
                <a:tab pos="1591310" algn="l"/>
                <a:tab pos="3712845" algn="l"/>
              </a:tabLst>
            </a:pPr>
            <a:r>
              <a:rPr dirty="0" sz="2500" spc="35">
                <a:latin typeface="Times New Roman"/>
                <a:cs typeface="Times New Roman"/>
              </a:rPr>
              <a:t>]	</a:t>
            </a:r>
            <a:r>
              <a:rPr dirty="0" sz="2500" spc="-1005">
                <a:latin typeface="Times New Roman"/>
                <a:cs typeface="Times New Roman"/>
              </a:rPr>
              <a:t>—</a:t>
            </a:r>
            <a:r>
              <a:rPr dirty="0" sz="2500" spc="310">
                <a:latin typeface="Times New Roman"/>
                <a:cs typeface="Times New Roman"/>
              </a:rPr>
              <a:t> </a:t>
            </a:r>
            <a:r>
              <a:rPr dirty="0" sz="2500" spc="80">
                <a:latin typeface="Times New Roman"/>
                <a:cs typeface="Times New Roman"/>
              </a:rPr>
              <a:t>sin</a:t>
            </a:r>
            <a:r>
              <a:rPr dirty="0" sz="2500" spc="315">
                <a:latin typeface="Times New Roman"/>
                <a:cs typeface="Times New Roman"/>
              </a:rPr>
              <a:t> </a:t>
            </a:r>
            <a:r>
              <a:rPr dirty="0" sz="2500" spc="70">
                <a:solidFill>
                  <a:srgbClr val="131313"/>
                </a:solidFill>
                <a:latin typeface="Times New Roman"/>
                <a:cs typeface="Times New Roman"/>
              </a:rPr>
              <a:t>(	</a:t>
            </a:r>
            <a:r>
              <a:rPr dirty="0" baseline="7777" sz="3750" spc="112">
                <a:latin typeface="Times New Roman"/>
                <a:cs typeface="Times New Roman"/>
              </a:rPr>
              <a:t>^/ </a:t>
            </a:r>
            <a:r>
              <a:rPr dirty="0" baseline="-16771" sz="3975" spc="-52">
                <a:latin typeface="Times New Roman"/>
                <a:cs typeface="Times New Roman"/>
              </a:rPr>
              <a:t>2 </a:t>
            </a:r>
            <a:r>
              <a:rPr dirty="0" sz="2500" spc="-25">
                <a:latin typeface="Times New Roman"/>
                <a:cs typeface="Times New Roman"/>
              </a:rPr>
              <a:t>)</a:t>
            </a:r>
            <a:r>
              <a:rPr dirty="0" sz="2500" spc="440">
                <a:latin typeface="Times New Roman"/>
                <a:cs typeface="Times New Roman"/>
              </a:rPr>
              <a:t> </a:t>
            </a:r>
            <a:r>
              <a:rPr dirty="0" sz="2500" spc="-850">
                <a:latin typeface="Times New Roman"/>
                <a:cs typeface="Times New Roman"/>
              </a:rPr>
              <a:t>—</a:t>
            </a:r>
            <a:r>
              <a:rPr dirty="0" sz="2500" spc="85">
                <a:latin typeface="Times New Roman"/>
                <a:cs typeface="Times New Roman"/>
              </a:rPr>
              <a:t> </a:t>
            </a:r>
            <a:r>
              <a:rPr dirty="0" sz="2500" spc="150">
                <a:latin typeface="Times New Roman"/>
                <a:cs typeface="Times New Roman"/>
              </a:rPr>
              <a:t>sin(0)	</a:t>
            </a:r>
            <a:r>
              <a:rPr dirty="0" sz="2500" spc="220">
                <a:latin typeface="Times New Roman"/>
                <a:cs typeface="Times New Roman"/>
              </a:rPr>
              <a:t>= </a:t>
            </a:r>
            <a:r>
              <a:rPr dirty="0" sz="2500" spc="195">
                <a:latin typeface="Times New Roman"/>
                <a:cs typeface="Times New Roman"/>
              </a:rPr>
              <a:t>1  </a:t>
            </a:r>
            <a:r>
              <a:rPr dirty="0" sz="2500" spc="7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300484" y="17527550"/>
            <a:ext cx="382270" cy="4584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800">
                <a:latin typeface="Times New Roman"/>
                <a:cs typeface="Times New Roman"/>
              </a:rPr>
              <a:t>40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556232" y="5719730"/>
            <a:ext cx="1445895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00050" algn="l"/>
              </a:tabLst>
            </a:pPr>
            <a:r>
              <a:rPr dirty="0" sz="2500" spc="-1080">
                <a:solidFill>
                  <a:srgbClr val="282828"/>
                </a:solidFill>
                <a:latin typeface="Times New Roman"/>
                <a:cs typeface="Times New Roman"/>
              </a:rPr>
              <a:t>—	</a:t>
            </a:r>
            <a:r>
              <a:rPr dirty="0" sz="2500" spc="70">
                <a:latin typeface="Times New Roman"/>
                <a:cs typeface="Times New Roman"/>
              </a:rPr>
              <a:t>18 </a:t>
            </a:r>
            <a:r>
              <a:rPr dirty="0" sz="2500" spc="75">
                <a:latin typeface="Times New Roman"/>
                <a:cs typeface="Times New Roman"/>
              </a:rPr>
              <a:t>+</a:t>
            </a:r>
            <a:r>
              <a:rPr dirty="0" sz="2500" spc="385">
                <a:latin typeface="Times New Roman"/>
                <a:cs typeface="Times New Roman"/>
              </a:rPr>
              <a:t> </a:t>
            </a:r>
            <a:r>
              <a:rPr dirty="0" sz="2500" spc="55">
                <a:latin typeface="Times New Roman"/>
                <a:cs typeface="Times New Roman"/>
              </a:rPr>
              <a:t>3)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516242" y="5719730"/>
            <a:ext cx="759460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56895" algn="l"/>
              </a:tabLst>
            </a:pPr>
            <a:r>
              <a:rPr dirty="0" sz="2500" spc="50">
                <a:solidFill>
                  <a:srgbClr val="0F0F0F"/>
                </a:solidFill>
                <a:latin typeface="Times New Roman"/>
                <a:cs typeface="Times New Roman"/>
              </a:rPr>
              <a:t>(0)</a:t>
            </a:r>
            <a:r>
              <a:rPr dirty="0" sz="2500" spc="50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500" spc="75">
                <a:solidFill>
                  <a:srgbClr val="282828"/>
                </a:solidFill>
                <a:latin typeface="Times New Roman"/>
                <a:cs typeface="Times New Roman"/>
              </a:rPr>
              <a:t>=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849732" y="10991594"/>
            <a:ext cx="1111885" cy="4127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73685" algn="l"/>
                <a:tab pos="682625" algn="l"/>
              </a:tabLst>
            </a:pPr>
            <a:r>
              <a:rPr dirty="0" sz="2500" spc="35">
                <a:latin typeface="Times New Roman"/>
                <a:cs typeface="Times New Roman"/>
              </a:rPr>
              <a:t>]</a:t>
            </a:r>
            <a:r>
              <a:rPr dirty="0" sz="2500" spc="35">
                <a:latin typeface="Times New Roman"/>
                <a:cs typeface="Times New Roman"/>
              </a:rPr>
              <a:t>	</a:t>
            </a:r>
            <a:r>
              <a:rPr dirty="0" sz="2500" spc="65">
                <a:latin typeface="Times New Roman"/>
                <a:cs typeface="Times New Roman"/>
              </a:rPr>
              <a:t>=</a:t>
            </a:r>
            <a:r>
              <a:rPr dirty="0" sz="2500" spc="65">
                <a:latin typeface="Times New Roman"/>
                <a:cs typeface="Times New Roman"/>
              </a:rPr>
              <a:t>	</a:t>
            </a:r>
            <a:r>
              <a:rPr dirty="0" sz="2500" spc="-240">
                <a:latin typeface="Times New Roman"/>
                <a:cs typeface="Times New Roman"/>
              </a:rPr>
              <a:t>—8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514363" y="5959498"/>
            <a:ext cx="167640" cy="3219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55">
                <a:solidFill>
                  <a:srgbClr val="4B4B4B"/>
                </a:solidFill>
                <a:latin typeface="Courier New"/>
                <a:cs typeface="Courier New"/>
              </a:rPr>
              <a:t>4</a:t>
            </a:r>
            <a:endParaRPr sz="195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7114" y="9208127"/>
            <a:ext cx="206292" cy="10895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4514" y="693891"/>
            <a:ext cx="12555685" cy="1818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80915" y="2372358"/>
            <a:ext cx="150030" cy="5063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68452" y="309438"/>
            <a:ext cx="234422" cy="215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49385" y="690093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3F3F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13767" y="12519583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00353" y="605857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8668" y="604983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13767" y="12528336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13767" y="1259397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00353" y="604983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96012" y="12556779"/>
            <a:ext cx="536575" cy="0"/>
          </a:xfrm>
          <a:custGeom>
            <a:avLst/>
            <a:gdLst/>
            <a:ahLst/>
            <a:cxnLst/>
            <a:rect l="l" t="t" r="r" b="b"/>
            <a:pathLst>
              <a:path w="536575" h="0">
                <a:moveTo>
                  <a:pt x="0" y="0"/>
                </a:moveTo>
                <a:lnTo>
                  <a:pt x="536046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09105" y="604107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3175">
            <a:solidFill>
              <a:srgbClr val="34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13767" y="1258522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1062" y="1614719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89162" y="1595028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377754" y="1595028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00102" y="1595903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30447" y="15978727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30447" y="1596997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30447" y="1595903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11938" y="13925339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911938" y="13934092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11938" y="13945030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19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28282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222844" y="1447779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 h="0">
                <a:moveTo>
                  <a:pt x="0" y="0"/>
                </a:moveTo>
                <a:lnTo>
                  <a:pt x="538234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39662" y="3478993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471" y="0"/>
                </a:lnTo>
              </a:path>
            </a:pathLst>
          </a:custGeom>
          <a:ln w="19691">
            <a:solidFill>
              <a:srgbClr val="44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51790" y="135129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41993" y="345273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44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651790" y="1350197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5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33784" y="14486548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 h="0">
                <a:moveTo>
                  <a:pt x="0" y="0"/>
                </a:moveTo>
                <a:lnTo>
                  <a:pt x="527294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54800" y="14469045"/>
            <a:ext cx="509905" cy="0"/>
          </a:xfrm>
          <a:custGeom>
            <a:avLst/>
            <a:gdLst/>
            <a:ahLst/>
            <a:cxnLst/>
            <a:rect l="l" t="t" r="r" b="b"/>
            <a:pathLst>
              <a:path w="509904" h="0">
                <a:moveTo>
                  <a:pt x="0" y="0"/>
                </a:moveTo>
                <a:lnTo>
                  <a:pt x="50979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65238" y="1442091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77754" y="1594153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278589" y="6338792"/>
            <a:ext cx="2559897" cy="3000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53910" y="14346676"/>
            <a:ext cx="703268" cy="234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504859" y="5072909"/>
            <a:ext cx="1556567" cy="3000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278589" y="5907454"/>
            <a:ext cx="3975810" cy="3094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72725" y="6760753"/>
            <a:ext cx="3778895" cy="300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69579" y="7192092"/>
            <a:ext cx="5523001" cy="1181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479446" y="12575377"/>
            <a:ext cx="552611" cy="2428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66311" y="14196645"/>
            <a:ext cx="234422" cy="1969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644289" y="14477951"/>
            <a:ext cx="1097098" cy="2719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75933" y="14234152"/>
            <a:ext cx="1087721" cy="6282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604676" y="15818851"/>
            <a:ext cx="309438" cy="2250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278353" y="1251619"/>
            <a:ext cx="9275445" cy="233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60975">
              <a:lnSpc>
                <a:spcPct val="100000"/>
              </a:lnSpc>
              <a:spcBef>
                <a:spcPts val="100"/>
              </a:spcBef>
            </a:pPr>
            <a:r>
              <a:rPr dirty="0" sz="2150" spc="155">
                <a:latin typeface="Times New Roman"/>
                <a:cs typeface="Times New Roman"/>
              </a:rPr>
              <a:t>lest. </a:t>
            </a:r>
            <a:r>
              <a:rPr dirty="0" sz="2150" spc="-155">
                <a:latin typeface="Times New Roman"/>
                <a:cs typeface="Times New Roman"/>
              </a:rPr>
              <a:t>Wrof. </a:t>
            </a:r>
            <a:r>
              <a:rPr dirty="0" sz="2150" spc="-90">
                <a:solidFill>
                  <a:srgbClr val="2D2D2D"/>
                </a:solidFill>
                <a:latin typeface="Times New Roman"/>
                <a:cs typeface="Times New Roman"/>
              </a:rPr>
              <a:t>: </a:t>
            </a:r>
            <a:r>
              <a:rPr dirty="0" sz="2150" spc="-95">
                <a:latin typeface="Times New Roman"/>
                <a:cs typeface="Times New Roman"/>
              </a:rPr>
              <a:t>Af›tx›s </a:t>
            </a:r>
            <a:r>
              <a:rPr dirty="0" sz="2150" spc="-340">
                <a:latin typeface="Times New Roman"/>
                <a:cs typeface="Times New Roman"/>
              </a:rPr>
              <a:t>$*.</a:t>
            </a:r>
            <a:r>
              <a:rPr dirty="0" sz="2150" spc="-315">
                <a:latin typeface="Times New Roman"/>
                <a:cs typeface="Times New Roman"/>
              </a:rPr>
              <a:t> </a:t>
            </a:r>
            <a:r>
              <a:rPr dirty="0" sz="2150" spc="-30">
                <a:latin typeface="Times New Roman"/>
                <a:cs typeface="Times New Roman"/>
              </a:rPr>
              <a:t>Al-shiitzi»«ry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340995">
              <a:lnSpc>
                <a:spcPct val="100000"/>
              </a:lnSpc>
              <a:tabLst>
                <a:tab pos="1101725" algn="l"/>
                <a:tab pos="1809114" algn="l"/>
                <a:tab pos="3270885" algn="l"/>
                <a:tab pos="5842000" algn="l"/>
              </a:tabLst>
            </a:pPr>
            <a:r>
              <a:rPr dirty="0" sz="2750" spc="-145">
                <a:latin typeface="Times New Roman"/>
                <a:cs typeface="Times New Roman"/>
              </a:rPr>
              <a:t>*"</a:t>
            </a:r>
            <a:r>
              <a:rPr dirty="0" sz="2750" spc="220">
                <a:latin typeface="Times New Roman"/>
                <a:cs typeface="Times New Roman"/>
              </a:rPr>
              <a:t> </a:t>
            </a:r>
            <a:r>
              <a:rPr dirty="0" sz="2750" spc="-130">
                <a:latin typeface="Times New Roman"/>
                <a:cs typeface="Times New Roman"/>
              </a:rPr>
              <a:t>"	</a:t>
            </a:r>
            <a:r>
              <a:rPr dirty="0" sz="2750" spc="-260">
                <a:latin typeface="Times New Roman"/>
                <a:cs typeface="Times New Roman"/>
              </a:rPr>
              <a:t>'**ii	</a:t>
            </a:r>
            <a:r>
              <a:rPr dirty="0" sz="2750" spc="-125">
                <a:latin typeface="Times New Roman"/>
                <a:cs typeface="Times New Roman"/>
              </a:rPr>
              <a:t>•'”^I*l's</a:t>
            </a:r>
            <a:r>
              <a:rPr dirty="0" sz="2750" spc="275">
                <a:latin typeface="Times New Roman"/>
                <a:cs typeface="Times New Roman"/>
              </a:rPr>
              <a:t> </a:t>
            </a:r>
            <a:r>
              <a:rPr dirty="0" sz="2750" spc="-215">
                <a:latin typeface="Times New Roman"/>
                <a:cs typeface="Times New Roman"/>
              </a:rPr>
              <a:t>of	</a:t>
            </a:r>
            <a:r>
              <a:rPr dirty="0" sz="2750" spc="-65">
                <a:latin typeface="Times New Roman"/>
                <a:cs typeface="Times New Roman"/>
              </a:rPr>
              <a:t>li‹›l1'notiii:ils</a:t>
            </a:r>
            <a:r>
              <a:rPr dirty="0" sz="2750" spc="90">
                <a:latin typeface="Times New Roman"/>
                <a:cs typeface="Times New Roman"/>
              </a:rPr>
              <a:t> </a:t>
            </a:r>
            <a:r>
              <a:rPr dirty="0" sz="2750" spc="-45">
                <a:latin typeface="Times New Roman"/>
                <a:cs typeface="Times New Roman"/>
              </a:rPr>
              <a:t>a</a:t>
            </a:r>
            <a:r>
              <a:rPr dirty="0" sz="2750" spc="-300">
                <a:latin typeface="Times New Roman"/>
                <a:cs typeface="Times New Roman"/>
              </a:rPr>
              <a:t> </a:t>
            </a:r>
            <a:r>
              <a:rPr dirty="0" sz="2750" spc="-55">
                <a:latin typeface="Times New Roman"/>
                <a:cs typeface="Times New Roman"/>
              </a:rPr>
              <a:t>nil	</a:t>
            </a:r>
            <a:r>
              <a:rPr dirty="0" sz="2750" spc="30">
                <a:latin typeface="Times New Roman"/>
                <a:cs typeface="Times New Roman"/>
              </a:rPr>
              <a:t>Itati‹iiial</a:t>
            </a:r>
            <a:r>
              <a:rPr dirty="0" sz="2750" spc="305">
                <a:latin typeface="Times New Roman"/>
                <a:cs typeface="Times New Roman"/>
              </a:rPr>
              <a:t> </a:t>
            </a:r>
            <a:r>
              <a:rPr dirty="0" sz="2750">
                <a:latin typeface="Times New Roman"/>
                <a:cs typeface="Times New Roman"/>
              </a:rPr>
              <a:t>fuiictioiis</a:t>
            </a:r>
            <a:endParaRPr sz="2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tabLst>
                <a:tab pos="4603115" algn="l"/>
                <a:tab pos="5260975" algn="l"/>
                <a:tab pos="6241415" algn="l"/>
                <a:tab pos="6969759" algn="l"/>
              </a:tabLst>
            </a:pPr>
            <a:r>
              <a:rPr dirty="0" baseline="1111" sz="3750" spc="-254">
                <a:latin typeface="Times New Roman"/>
                <a:cs typeface="Times New Roman"/>
              </a:rPr>
              <a:t>F.x: </a:t>
            </a:r>
            <a:r>
              <a:rPr dirty="0" baseline="5555" sz="3750" spc="-15">
                <a:latin typeface="Times New Roman"/>
                <a:cs typeface="Times New Roman"/>
              </a:rPr>
              <a:t>Sketch  </a:t>
            </a:r>
            <a:r>
              <a:rPr dirty="0" baseline="2222" sz="3750" spc="-270">
                <a:latin typeface="Times New Roman"/>
                <a:cs typeface="Times New Roman"/>
              </a:rPr>
              <a:t>t </a:t>
            </a:r>
            <a:r>
              <a:rPr dirty="0" sz="2500" spc="-55">
                <a:latin typeface="Times New Roman"/>
                <a:cs typeface="Times New Roman"/>
              </a:rPr>
              <a:t>he </a:t>
            </a:r>
            <a:r>
              <a:rPr dirty="0" baseline="1111" sz="3750" spc="75">
                <a:latin typeface="Times New Roman"/>
                <a:cs typeface="Times New Roman"/>
              </a:rPr>
              <a:t>graph  </a:t>
            </a:r>
            <a:r>
              <a:rPr dirty="0" baseline="1111" sz="3750" spc="-165">
                <a:latin typeface="Times New Roman"/>
                <a:cs typeface="Times New Roman"/>
              </a:rPr>
              <a:t>of</a:t>
            </a:r>
            <a:r>
              <a:rPr dirty="0" baseline="1111" sz="3750" spc="-390">
                <a:latin typeface="Times New Roman"/>
                <a:cs typeface="Times New Roman"/>
              </a:rPr>
              <a:t> </a:t>
            </a:r>
            <a:r>
              <a:rPr dirty="0" baseline="1111" sz="3750" spc="-7">
                <a:latin typeface="Times New Roman"/>
                <a:cs typeface="Times New Roman"/>
              </a:rPr>
              <a:t>tt›t</a:t>
            </a:r>
            <a:r>
              <a:rPr dirty="0" baseline="1111" sz="3750" spc="232">
                <a:latin typeface="Times New Roman"/>
                <a:cs typeface="Times New Roman"/>
              </a:rPr>
              <a:t> </a:t>
            </a:r>
            <a:r>
              <a:rPr dirty="0" baseline="1111" sz="3750" spc="30">
                <a:latin typeface="Times New Roman"/>
                <a:cs typeface="Times New Roman"/>
              </a:rPr>
              <a:t>curve	</a:t>
            </a:r>
            <a:r>
              <a:rPr dirty="0" baseline="1111" sz="3750" spc="-300" i="1">
                <a:solidFill>
                  <a:srgbClr val="181818"/>
                </a:solidFill>
                <a:latin typeface="Times New Roman"/>
                <a:cs typeface="Times New Roman"/>
              </a:rPr>
              <a:t>f</a:t>
            </a:r>
            <a:r>
              <a:rPr dirty="0" baseline="1111" sz="3750" spc="-262" i="1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baseline="1111" sz="3750" spc="-405" i="1">
                <a:latin typeface="Times New Roman"/>
                <a:cs typeface="Times New Roman"/>
              </a:rPr>
              <a:t>(x)	</a:t>
            </a:r>
            <a:r>
              <a:rPr dirty="0" baseline="1111" sz="3750" spc="-3225" strike="sngStrike">
                <a:solidFill>
                  <a:srgbClr val="414141"/>
                </a:solidFill>
                <a:latin typeface="Times New Roman"/>
                <a:cs typeface="Times New Roman"/>
              </a:rPr>
              <a:t>—</a:t>
            </a:r>
            <a:r>
              <a:rPr dirty="0" baseline="1111" sz="3750" spc="442" strike="noStrike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dirty="0" baseline="1111" sz="3750" spc="75" strike="noStrike">
                <a:latin typeface="Times New Roman"/>
                <a:cs typeface="Times New Roman"/>
              </a:rPr>
              <a:t>x"	</a:t>
            </a:r>
            <a:r>
              <a:rPr dirty="0" baseline="1111" sz="3750" spc="-89" strike="noStrike">
                <a:latin typeface="Times New Roman"/>
                <a:cs typeface="Times New Roman"/>
              </a:rPr>
              <a:t>3.r</a:t>
            </a:r>
            <a:r>
              <a:rPr dirty="0" baseline="1111" sz="3750" spc="-37" strike="noStrike">
                <a:latin typeface="Times New Roman"/>
                <a:cs typeface="Times New Roman"/>
              </a:rPr>
              <a:t> </a:t>
            </a:r>
            <a:r>
              <a:rPr dirty="0" baseline="1111" sz="3750" spc="-127" strike="noStrike">
                <a:solidFill>
                  <a:srgbClr val="1F1F1F"/>
                </a:solidFill>
                <a:latin typeface="Times New Roman"/>
                <a:cs typeface="Times New Roman"/>
              </a:rPr>
              <a:t>1	</a:t>
            </a:r>
            <a:r>
              <a:rPr dirty="0" baseline="1111" sz="3750" spc="-142" strike="noStrike">
                <a:solidFill>
                  <a:srgbClr val="161616"/>
                </a:solidFill>
                <a:latin typeface="Times New Roman"/>
                <a:cs typeface="Times New Roman"/>
              </a:rPr>
              <a:t>2</a:t>
            </a:r>
            <a:endParaRPr baseline="1111" sz="37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96895" y="8800203"/>
            <a:ext cx="6878955" cy="17399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  <a:tabLst>
                <a:tab pos="2768600" algn="l"/>
                <a:tab pos="3054985" algn="l"/>
                <a:tab pos="6463665" algn="l"/>
              </a:tabLst>
            </a:pPr>
            <a:r>
              <a:rPr dirty="0" sz="2550" spc="-175">
                <a:latin typeface="Times New Roman"/>
                <a:cs typeface="Times New Roman"/>
              </a:rPr>
              <a:t>is  </a:t>
            </a:r>
            <a:r>
              <a:rPr dirty="0" sz="2550" spc="-85">
                <a:latin typeface="Times New Roman"/>
                <a:cs typeface="Times New Roman"/>
              </a:rPr>
              <a:t>c</a:t>
            </a:r>
            <a:r>
              <a:rPr dirty="0" baseline="-2178" sz="3825" spc="-127">
                <a:latin typeface="Times New Roman"/>
                <a:cs typeface="Times New Roman"/>
              </a:rPr>
              <a:t>o</a:t>
            </a:r>
            <a:r>
              <a:rPr dirty="0" sz="2550" spc="-85">
                <a:latin typeface="Times New Roman"/>
                <a:cs typeface="Times New Roman"/>
              </a:rPr>
              <a:t>ncave </a:t>
            </a:r>
            <a:r>
              <a:rPr dirty="0" sz="2550" spc="-155">
                <a:latin typeface="Times New Roman"/>
                <a:cs typeface="Times New Roman"/>
              </a:rPr>
              <a:t>up</a:t>
            </a:r>
            <a:r>
              <a:rPr dirty="0" sz="2550" spc="10">
                <a:latin typeface="Times New Roman"/>
                <a:cs typeface="Times New Roman"/>
              </a:rPr>
              <a:t> </a:t>
            </a:r>
            <a:r>
              <a:rPr dirty="0" sz="2550" spc="-105">
                <a:latin typeface="Times New Roman"/>
                <a:cs typeface="Times New Roman"/>
              </a:rPr>
              <a:t>on</a:t>
            </a:r>
            <a:r>
              <a:rPr dirty="0" sz="2550" spc="105">
                <a:latin typeface="Times New Roman"/>
                <a:cs typeface="Times New Roman"/>
              </a:rPr>
              <a:t> </a:t>
            </a:r>
            <a:r>
              <a:rPr dirty="0" sz="2550" spc="25">
                <a:latin typeface="Times New Roman"/>
                <a:cs typeface="Times New Roman"/>
              </a:rPr>
              <a:t>(0,	</a:t>
            </a:r>
            <a:r>
              <a:rPr dirty="0" sz="2550" spc="20">
                <a:latin typeface="Times New Roman"/>
                <a:cs typeface="Times New Roman"/>
              </a:rPr>
              <a:t>)	</a:t>
            </a:r>
            <a:r>
              <a:rPr dirty="0" sz="2550" spc="-25">
                <a:latin typeface="Times New Roman"/>
                <a:cs typeface="Times New Roman"/>
              </a:rPr>
              <a:t>anil </a:t>
            </a:r>
            <a:r>
              <a:rPr dirty="0" sz="2550" spc="-105">
                <a:latin typeface="Times New Roman"/>
                <a:cs typeface="Times New Roman"/>
              </a:rPr>
              <a:t>concave </a:t>
            </a:r>
            <a:r>
              <a:rPr dirty="0" sz="2550" spc="-114">
                <a:latin typeface="Times New Roman"/>
                <a:cs typeface="Times New Roman"/>
              </a:rPr>
              <a:t>down  </a:t>
            </a:r>
            <a:r>
              <a:rPr dirty="0" sz="2550" spc="-40" i="1">
                <a:latin typeface="Times New Roman"/>
                <a:cs typeface="Times New Roman"/>
              </a:rPr>
              <a:t>on</a:t>
            </a:r>
            <a:r>
              <a:rPr dirty="0" sz="2550" spc="-60" i="1">
                <a:latin typeface="Times New Roman"/>
                <a:cs typeface="Times New Roman"/>
              </a:rPr>
              <a:t> </a:t>
            </a:r>
            <a:r>
              <a:rPr dirty="0" sz="2550" spc="-145" i="1">
                <a:latin typeface="Times New Roman"/>
                <a:cs typeface="Times New Roman"/>
              </a:rPr>
              <a:t>(</a:t>
            </a:r>
            <a:r>
              <a:rPr dirty="0" sz="2550" spc="320" i="1" strike="sngStrike">
                <a:latin typeface="Times New Roman"/>
                <a:cs typeface="Times New Roman"/>
              </a:rPr>
              <a:t> </a:t>
            </a:r>
            <a:r>
              <a:rPr dirty="0" sz="2550" spc="-145" i="1" strike="sngStrike">
                <a:latin typeface="Times New Roman"/>
                <a:cs typeface="Times New Roman"/>
              </a:rPr>
              <a:t>-</a:t>
            </a:r>
            <a:r>
              <a:rPr dirty="0" sz="2550" spc="-145" i="1" strike="noStrike">
                <a:latin typeface="Times New Roman"/>
                <a:cs typeface="Times New Roman"/>
              </a:rPr>
              <a:t>	</a:t>
            </a:r>
            <a:r>
              <a:rPr dirty="0" sz="2550" spc="-10" i="1" strike="noStrike">
                <a:latin typeface="Times New Roman"/>
                <a:cs typeface="Times New Roman"/>
              </a:rPr>
              <a:t>,</a:t>
            </a:r>
            <a:r>
              <a:rPr dirty="0" sz="2550" spc="-420" i="1" strike="noStrike">
                <a:latin typeface="Times New Roman"/>
                <a:cs typeface="Times New Roman"/>
              </a:rPr>
              <a:t> </a:t>
            </a:r>
            <a:r>
              <a:rPr dirty="0" sz="2550" spc="5" strike="noStrike">
                <a:latin typeface="Times New Roman"/>
                <a:cs typeface="Times New Roman"/>
              </a:rPr>
              <a:t>0)</a:t>
            </a:r>
            <a:endParaRPr sz="2550">
              <a:latin typeface="Times New Roman"/>
              <a:cs typeface="Times New Roman"/>
            </a:endParaRPr>
          </a:p>
          <a:p>
            <a:pPr algn="ctr" marR="931544">
              <a:lnSpc>
                <a:spcPct val="100000"/>
              </a:lnSpc>
              <a:spcBef>
                <a:spcPts val="350"/>
              </a:spcBef>
            </a:pPr>
            <a:r>
              <a:rPr dirty="0" sz="2500" spc="10">
                <a:latin typeface="Times New Roman"/>
                <a:cs typeface="Times New Roman"/>
              </a:rPr>
              <a:t>(- </a:t>
            </a:r>
            <a:r>
              <a:rPr dirty="0" sz="2500" spc="-5">
                <a:latin typeface="Times New Roman"/>
                <a:cs typeface="Times New Roman"/>
              </a:rPr>
              <a:t>1,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40">
                <a:latin typeface="Times New Roman"/>
                <a:cs typeface="Times New Roman"/>
              </a:rPr>
              <a:t>4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283210">
              <a:lnSpc>
                <a:spcPct val="100000"/>
              </a:lnSpc>
            </a:pPr>
            <a:r>
              <a:rPr dirty="0" sz="3350" spc="-330">
                <a:latin typeface="Times New Roman"/>
                <a:cs typeface="Times New Roman"/>
              </a:rPr>
              <a:t>(o</a:t>
            </a:r>
            <a:r>
              <a:rPr dirty="0" sz="3350" spc="-105">
                <a:latin typeface="Times New Roman"/>
                <a:cs typeface="Times New Roman"/>
              </a:rPr>
              <a:t> </a:t>
            </a:r>
            <a:r>
              <a:rPr dirty="0" sz="3350" spc="-470">
                <a:latin typeface="Times New Roman"/>
                <a:cs typeface="Times New Roman"/>
              </a:rPr>
              <a:t>z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249948" y="12050697"/>
            <a:ext cx="3023870" cy="681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815464">
              <a:lnSpc>
                <a:spcPts val="2565"/>
              </a:lnSpc>
              <a:spcBef>
                <a:spcPts val="135"/>
              </a:spcBef>
              <a:tabLst>
                <a:tab pos="2377440" algn="l"/>
              </a:tabLst>
            </a:pPr>
            <a:r>
              <a:rPr dirty="0" sz="2550" spc="-385">
                <a:solidFill>
                  <a:srgbClr val="9E9E9E"/>
                </a:solidFill>
                <a:latin typeface="Times New Roman"/>
                <a:cs typeface="Times New Roman"/>
              </a:rPr>
              <a:t>-	</a:t>
            </a:r>
            <a:r>
              <a:rPr dirty="0" sz="2550" spc="-175">
                <a:solidFill>
                  <a:srgbClr val="B1B1B1"/>
                </a:solidFill>
                <a:latin typeface="Times New Roman"/>
                <a:cs typeface="Times New Roman"/>
              </a:rPr>
              <a:t>.!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565"/>
              </a:lnSpc>
            </a:pPr>
            <a:r>
              <a:rPr dirty="0" sz="2550" spc="-40">
                <a:latin typeface="Times New Roman"/>
                <a:cs typeface="Times New Roman"/>
              </a:rPr>
              <a:t>Ex: </a:t>
            </a:r>
            <a:r>
              <a:rPr dirty="0" sz="2550" spc="-35">
                <a:latin typeface="Times New Roman"/>
                <a:cs typeface="Times New Roman"/>
              </a:rPr>
              <a:t>sketch </a:t>
            </a:r>
            <a:r>
              <a:rPr dirty="0" sz="2550" spc="30">
                <a:latin typeface="Times New Roman"/>
                <a:cs typeface="Times New Roman"/>
              </a:rPr>
              <a:t>the </a:t>
            </a:r>
            <a:r>
              <a:rPr dirty="0" sz="2550" spc="25">
                <a:latin typeface="Times New Roman"/>
                <a:cs typeface="Times New Roman"/>
              </a:rPr>
              <a:t>graph</a:t>
            </a:r>
            <a:r>
              <a:rPr dirty="0" sz="2550" spc="160">
                <a:latin typeface="Times New Roman"/>
                <a:cs typeface="Times New Roman"/>
              </a:rPr>
              <a:t> </a:t>
            </a:r>
            <a:r>
              <a:rPr dirty="0" sz="2550" spc="-95">
                <a:latin typeface="Times New Roman"/>
                <a:cs typeface="Times New Roman"/>
              </a:rPr>
              <a:t>of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38947" y="12313251"/>
            <a:ext cx="560070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130" i="1">
                <a:latin typeface="Times New Roman"/>
                <a:cs typeface="Times New Roman"/>
              </a:rPr>
              <a:t>f[x</a:t>
            </a:r>
            <a:r>
              <a:rPr dirty="0" sz="2550" spc="120" i="1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08885" y="13654409"/>
            <a:ext cx="30454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57070" algn="l"/>
                <a:tab pos="2399665" algn="l"/>
              </a:tabLst>
            </a:pPr>
            <a:r>
              <a:rPr dirty="0" sz="2650" spc="-114">
                <a:latin typeface="Times New Roman"/>
                <a:cs typeface="Times New Roman"/>
              </a:rPr>
              <a:t>ix-1)(xml)</a:t>
            </a:r>
            <a:r>
              <a:rPr dirty="0" sz="2650" spc="285">
                <a:latin typeface="Times New Roman"/>
                <a:cs typeface="Times New Roman"/>
              </a:rPr>
              <a:t> </a:t>
            </a:r>
            <a:r>
              <a:rPr dirty="0" sz="2650" spc="-180">
                <a:latin typeface="Times New Roman"/>
                <a:cs typeface="Times New Roman"/>
              </a:rPr>
              <a:t>=</a:t>
            </a:r>
            <a:r>
              <a:rPr dirty="0" sz="2650" spc="-100">
                <a:latin typeface="Times New Roman"/>
                <a:cs typeface="Times New Roman"/>
              </a:rPr>
              <a:t> </a:t>
            </a:r>
            <a:r>
              <a:rPr dirty="0" sz="2650" spc="-65">
                <a:latin typeface="Times New Roman"/>
                <a:cs typeface="Times New Roman"/>
              </a:rPr>
              <a:t>0	</a:t>
            </a:r>
            <a:r>
              <a:rPr dirty="0" sz="2650" spc="-915">
                <a:latin typeface="Times New Roman"/>
                <a:cs typeface="Times New Roman"/>
              </a:rPr>
              <a:t>—•	</a:t>
            </a:r>
            <a:r>
              <a:rPr dirty="0" sz="2650" spc="120">
                <a:latin typeface="Times New Roman"/>
                <a:cs typeface="Times New Roman"/>
              </a:rPr>
              <a:t>x</a:t>
            </a:r>
            <a:r>
              <a:rPr dirty="0" sz="2650" spc="225" strike="sngStrike">
                <a:latin typeface="Times New Roman"/>
                <a:cs typeface="Times New Roman"/>
              </a:rPr>
              <a:t> </a:t>
            </a:r>
            <a:r>
              <a:rPr dirty="0" sz="2650" spc="-615" strike="sngStrike">
                <a:latin typeface="Times New Roman"/>
                <a:cs typeface="Times New Roman"/>
              </a:rPr>
              <a:t>•</a:t>
            </a:r>
            <a:r>
              <a:rPr dirty="0" sz="2650" spc="-615" strike="noStrike">
                <a:latin typeface="Times New Roman"/>
                <a:cs typeface="Times New Roman"/>
              </a:rPr>
              <a:t> </a:t>
            </a:r>
            <a:r>
              <a:rPr dirty="0" sz="2650" spc="-1170" strike="noStrike">
                <a:latin typeface="Times New Roman"/>
                <a:cs typeface="Times New Roman"/>
              </a:rPr>
              <a:t>1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82955" y="13654409"/>
            <a:ext cx="514984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105">
                <a:latin typeface="Times New Roman"/>
                <a:cs typeface="Times New Roman"/>
              </a:rPr>
              <a:t>rind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98747" y="14217415"/>
            <a:ext cx="44132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135">
                <a:latin typeface="Times New Roman"/>
                <a:cs typeface="Times New Roman"/>
              </a:rPr>
              <a:t>lim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752538" y="14221322"/>
            <a:ext cx="46672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450" algn="l"/>
              </a:tabLst>
            </a:pPr>
            <a:r>
              <a:rPr dirty="0" sz="2550" spc="-5" strike="sngStrike">
                <a:latin typeface="Cambria"/>
                <a:cs typeface="Cambria"/>
              </a:rPr>
              <a:t> </a:t>
            </a:r>
            <a:r>
              <a:rPr dirty="0" sz="2550" spc="-5" strike="sngStrike">
                <a:latin typeface="Cambria"/>
                <a:cs typeface="Cambria"/>
              </a:rPr>
              <a:t>	</a:t>
            </a:r>
            <a:r>
              <a:rPr dirty="0" sz="2550" spc="-170" strike="sngStrike">
                <a:latin typeface="Cambria"/>
                <a:cs typeface="Cambria"/>
              </a:rPr>
              <a:t>;</a:t>
            </a:r>
            <a:r>
              <a:rPr dirty="0" sz="2550" spc="-280" strike="noStrike">
                <a:latin typeface="Cambria"/>
                <a:cs typeface="Cambria"/>
              </a:rPr>
              <a:t>-1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440929" y="13485417"/>
            <a:ext cx="4125595" cy="114998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1179830">
              <a:lnSpc>
                <a:spcPct val="100000"/>
              </a:lnSpc>
              <a:spcBef>
                <a:spcPts val="1435"/>
              </a:spcBef>
            </a:pPr>
            <a:r>
              <a:rPr dirty="0" sz="2650" spc="-90">
                <a:latin typeface="Times New Roman"/>
                <a:cs typeface="Times New Roman"/>
              </a:rPr>
              <a:t>are </a:t>
            </a:r>
            <a:r>
              <a:rPr dirty="0" sz="2650" spc="-30">
                <a:latin typeface="Times New Roman"/>
                <a:cs typeface="Times New Roman"/>
              </a:rPr>
              <a:t>vertical</a:t>
            </a:r>
            <a:r>
              <a:rPr dirty="0" sz="2650" spc="140">
                <a:latin typeface="Times New Roman"/>
                <a:cs typeface="Times New Roman"/>
              </a:rPr>
              <a:t> </a:t>
            </a:r>
            <a:r>
              <a:rPr dirty="0" sz="2650" spc="-65">
                <a:latin typeface="Times New Roman"/>
                <a:cs typeface="Times New Roman"/>
              </a:rPr>
              <a:t>asymptote.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550" spc="-165" i="1">
                <a:latin typeface="Cambria"/>
                <a:cs typeface="Cambria"/>
              </a:rPr>
              <a:t>y </a:t>
            </a:r>
            <a:r>
              <a:rPr dirty="0" sz="2550" spc="-75" i="1">
                <a:latin typeface="Cambria"/>
                <a:cs typeface="Cambria"/>
              </a:rPr>
              <a:t>--1 </a:t>
            </a:r>
            <a:r>
              <a:rPr dirty="0" sz="2550" spc="-105" i="1">
                <a:latin typeface="Cambria"/>
                <a:cs typeface="Cambria"/>
              </a:rPr>
              <a:t>is </a:t>
            </a:r>
            <a:r>
              <a:rPr dirty="0" sz="2550" spc="-55">
                <a:latin typeface="Cambria"/>
                <a:cs typeface="Cambria"/>
              </a:rPr>
              <a:t>Horizontal</a:t>
            </a:r>
            <a:r>
              <a:rPr dirty="0" sz="2550" spc="355">
                <a:latin typeface="Cambria"/>
                <a:cs typeface="Cambria"/>
              </a:rPr>
              <a:t> </a:t>
            </a:r>
            <a:r>
              <a:rPr dirty="0" sz="2550" spc="-110">
                <a:latin typeface="Cambria"/>
                <a:cs typeface="Cambria"/>
              </a:rPr>
              <a:t>asymptote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190685" y="15711991"/>
            <a:ext cx="180657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95020" algn="l"/>
              </a:tabLst>
            </a:pPr>
            <a:r>
              <a:rPr dirty="0" sz="2450" spc="-50">
                <a:latin typeface="Times New Roman"/>
                <a:cs typeface="Times New Roman"/>
              </a:rPr>
              <a:t>(r'	</a:t>
            </a:r>
            <a:r>
              <a:rPr dirty="0" sz="2450" spc="-65">
                <a:latin typeface="Times New Roman"/>
                <a:cs typeface="Times New Roman"/>
              </a:rPr>
              <a:t>1).</a:t>
            </a:r>
            <a:r>
              <a:rPr dirty="0" sz="2450" spc="210">
                <a:latin typeface="Times New Roman"/>
                <a:cs typeface="Times New Roman"/>
              </a:rPr>
              <a:t> </a:t>
            </a:r>
            <a:r>
              <a:rPr dirty="0" sz="2450" spc="100">
                <a:latin typeface="Times New Roman"/>
                <a:cs typeface="Times New Roman"/>
              </a:rPr>
              <a:t>(2x)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328029" y="15711991"/>
            <a:ext cx="132778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  <a:tabLst>
                <a:tab pos="349250" algn="l"/>
                <a:tab pos="862965" algn="l"/>
              </a:tabLst>
            </a:pPr>
            <a:r>
              <a:rPr dirty="0" sz="2450" spc="70">
                <a:latin typeface="Times New Roman"/>
                <a:cs typeface="Times New Roman"/>
              </a:rPr>
              <a:t>(	</a:t>
            </a:r>
            <a:r>
              <a:rPr dirty="0" baseline="28571" sz="2625" spc="-7">
                <a:latin typeface="Times New Roman"/>
                <a:cs typeface="Times New Roman"/>
              </a:rPr>
              <a:t>2</a:t>
            </a:r>
            <a:r>
              <a:rPr dirty="0" sz="2450" spc="-5">
                <a:latin typeface="Times New Roman"/>
                <a:cs typeface="Times New Roman"/>
              </a:rPr>
              <a:t>).	</a:t>
            </a:r>
            <a:r>
              <a:rPr dirty="0" sz="2450" spc="70">
                <a:latin typeface="Times New Roman"/>
                <a:cs typeface="Times New Roman"/>
              </a:rPr>
              <a:t>2z)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54373" y="12196299"/>
            <a:ext cx="126364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0">
                <a:latin typeface="Consolas"/>
                <a:cs typeface="Consolas"/>
              </a:rPr>
              <a:t>2</a:t>
            </a:r>
            <a:endParaRPr sz="1350">
              <a:latin typeface="Consolas"/>
              <a:cs typeface="Consola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471096" y="16612435"/>
            <a:ext cx="3297554" cy="1471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755139">
              <a:lnSpc>
                <a:spcPct val="100000"/>
              </a:lnSpc>
              <a:spcBef>
                <a:spcPts val="95"/>
              </a:spcBef>
              <a:tabLst>
                <a:tab pos="2745740" algn="l"/>
              </a:tabLst>
            </a:pPr>
            <a:r>
              <a:rPr dirty="0" sz="2550" spc="-60">
                <a:latin typeface="Times New Roman"/>
                <a:cs typeface="Times New Roman"/>
              </a:rPr>
              <a:t>sig</a:t>
            </a:r>
            <a:r>
              <a:rPr dirty="0" sz="2550" spc="-65">
                <a:latin typeface="Times New Roman"/>
                <a:cs typeface="Times New Roman"/>
              </a:rPr>
              <a:t>n</a:t>
            </a:r>
            <a:r>
              <a:rPr dirty="0" sz="2550" spc="85">
                <a:latin typeface="Times New Roman"/>
                <a:cs typeface="Times New Roman"/>
              </a:rPr>
              <a:t> </a:t>
            </a:r>
            <a:r>
              <a:rPr dirty="0" sz="2550" spc="-55">
                <a:latin typeface="Times New Roman"/>
                <a:cs typeface="Times New Roman"/>
              </a:rPr>
              <a:t>of</a:t>
            </a:r>
            <a:r>
              <a:rPr dirty="0" sz="2550">
                <a:latin typeface="Times New Roman"/>
                <a:cs typeface="Times New Roman"/>
              </a:rPr>
              <a:t>	</a:t>
            </a:r>
            <a:r>
              <a:rPr dirty="0" sz="2550" spc="135" i="1">
                <a:latin typeface="Times New Roman"/>
                <a:cs typeface="Times New Roman"/>
              </a:rPr>
              <a:t>f</a:t>
            </a:r>
            <a:r>
              <a:rPr dirty="0" sz="2550" spc="165" i="1">
                <a:latin typeface="Times New Roman"/>
                <a:cs typeface="Times New Roman"/>
              </a:rPr>
              <a:t>(</a:t>
            </a:r>
            <a:r>
              <a:rPr dirty="0" sz="2550" spc="220" i="1">
                <a:latin typeface="Times New Roman"/>
                <a:cs typeface="Times New Roman"/>
              </a:rPr>
              <a:t>x</a:t>
            </a:r>
            <a:r>
              <a:rPr dirty="0" sz="2550" spc="165" i="1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dirty="0" sz="2800" spc="-25">
                <a:latin typeface="Times New Roman"/>
                <a:cs typeface="Times New Roman"/>
              </a:rPr>
              <a:t>32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94" y="6937330"/>
            <a:ext cx="8574327" cy="4220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44784" y="16931864"/>
            <a:ext cx="3734435" cy="0"/>
          </a:xfrm>
          <a:custGeom>
            <a:avLst/>
            <a:gdLst/>
            <a:ahLst/>
            <a:cxnLst/>
            <a:rect l="l" t="t" r="r" b="b"/>
            <a:pathLst>
              <a:path w="3734434" h="0">
                <a:moveTo>
                  <a:pt x="0" y="0"/>
                </a:moveTo>
                <a:lnTo>
                  <a:pt x="3734124" y="0"/>
                </a:lnTo>
              </a:path>
            </a:pathLst>
          </a:custGeom>
          <a:ln w="26545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56506" y="641526"/>
            <a:ext cx="11600815" cy="0"/>
          </a:xfrm>
          <a:custGeom>
            <a:avLst/>
            <a:gdLst/>
            <a:ahLst/>
            <a:cxnLst/>
            <a:rect l="l" t="t" r="r" b="b"/>
            <a:pathLst>
              <a:path w="11600815" h="0">
                <a:moveTo>
                  <a:pt x="0" y="0"/>
                </a:moveTo>
                <a:lnTo>
                  <a:pt x="11600562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011918" y="645950"/>
            <a:ext cx="0" cy="18016220"/>
          </a:xfrm>
          <a:custGeom>
            <a:avLst/>
            <a:gdLst/>
            <a:ahLst/>
            <a:cxnLst/>
            <a:rect l="l" t="t" r="r" b="b"/>
            <a:pathLst>
              <a:path w="0" h="18016220">
                <a:moveTo>
                  <a:pt x="0" y="18015823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58337" y="455704"/>
            <a:ext cx="3689985" cy="0"/>
          </a:xfrm>
          <a:custGeom>
            <a:avLst/>
            <a:gdLst/>
            <a:ahLst/>
            <a:cxnLst/>
            <a:rect l="l" t="t" r="r" b="b"/>
            <a:pathLst>
              <a:path w="3689984" h="0">
                <a:moveTo>
                  <a:pt x="0" y="0"/>
                </a:moveTo>
                <a:lnTo>
                  <a:pt x="3689881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4074" y="18542316"/>
            <a:ext cx="12494895" cy="0"/>
          </a:xfrm>
          <a:custGeom>
            <a:avLst/>
            <a:gdLst/>
            <a:ahLst/>
            <a:cxnLst/>
            <a:rect l="l" t="t" r="r" b="b"/>
            <a:pathLst>
              <a:path w="12494894" h="0">
                <a:moveTo>
                  <a:pt x="0" y="0"/>
                </a:moveTo>
                <a:lnTo>
                  <a:pt x="12494274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90141" y="663647"/>
            <a:ext cx="0" cy="16662400"/>
          </a:xfrm>
          <a:custGeom>
            <a:avLst/>
            <a:gdLst/>
            <a:ahLst/>
            <a:cxnLst/>
            <a:rect l="l" t="t" r="r" b="b"/>
            <a:pathLst>
              <a:path w="0" h="16662400">
                <a:moveTo>
                  <a:pt x="0" y="16661982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241982" y="13140224"/>
            <a:ext cx="0" cy="5450840"/>
          </a:xfrm>
          <a:custGeom>
            <a:avLst/>
            <a:gdLst/>
            <a:ahLst/>
            <a:cxnLst/>
            <a:rect l="l" t="t" r="r" b="b"/>
            <a:pathLst>
              <a:path w="0" h="5450840">
                <a:moveTo>
                  <a:pt x="0" y="5450760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808400" y="327399"/>
            <a:ext cx="0" cy="5955665"/>
          </a:xfrm>
          <a:custGeom>
            <a:avLst/>
            <a:gdLst/>
            <a:ahLst/>
            <a:cxnLst/>
            <a:rect l="l" t="t" r="r" b="b"/>
            <a:pathLst>
              <a:path w="0" h="5955665">
                <a:moveTo>
                  <a:pt x="0" y="5955132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60076" y="10007806"/>
            <a:ext cx="0" cy="8645525"/>
          </a:xfrm>
          <a:custGeom>
            <a:avLst/>
            <a:gdLst/>
            <a:ahLst/>
            <a:cxnLst/>
            <a:rect l="l" t="t" r="r" b="b"/>
            <a:pathLst>
              <a:path w="0" h="8645525">
                <a:moveTo>
                  <a:pt x="0" y="8645117"/>
                </a:moveTo>
                <a:lnTo>
                  <a:pt x="0" y="0"/>
                </a:lnTo>
              </a:path>
            </a:pathLst>
          </a:custGeom>
          <a:ln w="8848">
            <a:solidFill>
              <a:srgbClr val="2B2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72933" y="544191"/>
            <a:ext cx="1009015" cy="0"/>
          </a:xfrm>
          <a:custGeom>
            <a:avLst/>
            <a:gdLst/>
            <a:ahLst/>
            <a:cxnLst/>
            <a:rect l="l" t="t" r="r" b="b"/>
            <a:pathLst>
              <a:path w="1009014" h="0">
                <a:moveTo>
                  <a:pt x="0" y="0"/>
                </a:moveTo>
                <a:lnTo>
                  <a:pt x="1008744" y="0"/>
                </a:lnTo>
              </a:path>
            </a:pathLst>
          </a:custGeom>
          <a:ln w="26545">
            <a:solidFill>
              <a:srgbClr val="6B60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27523" y="4057099"/>
            <a:ext cx="831850" cy="0"/>
          </a:xfrm>
          <a:custGeom>
            <a:avLst/>
            <a:gdLst/>
            <a:ahLst/>
            <a:cxnLst/>
            <a:rect l="l" t="t" r="r" b="b"/>
            <a:pathLst>
              <a:path w="831850" h="0">
                <a:moveTo>
                  <a:pt x="0" y="0"/>
                </a:moveTo>
                <a:lnTo>
                  <a:pt x="831771" y="0"/>
                </a:lnTo>
              </a:path>
            </a:pathLst>
          </a:custGeom>
          <a:ln w="26545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42972" y="4110191"/>
            <a:ext cx="3504565" cy="0"/>
          </a:xfrm>
          <a:custGeom>
            <a:avLst/>
            <a:gdLst/>
            <a:ahLst/>
            <a:cxnLst/>
            <a:rect l="l" t="t" r="r" b="b"/>
            <a:pathLst>
              <a:path w="3504565" h="0">
                <a:moveTo>
                  <a:pt x="0" y="0"/>
                </a:moveTo>
                <a:lnTo>
                  <a:pt x="3504060" y="0"/>
                </a:lnTo>
              </a:path>
            </a:pathLst>
          </a:custGeom>
          <a:ln w="26545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1965" y="659223"/>
            <a:ext cx="1982470" cy="0"/>
          </a:xfrm>
          <a:custGeom>
            <a:avLst/>
            <a:gdLst/>
            <a:ahLst/>
            <a:cxnLst/>
            <a:rect l="l" t="t" r="r" b="b"/>
            <a:pathLst>
              <a:path w="1982470" h="0">
                <a:moveTo>
                  <a:pt x="0" y="0"/>
                </a:moveTo>
                <a:lnTo>
                  <a:pt x="1982094" y="0"/>
                </a:lnTo>
              </a:path>
            </a:pathLst>
          </a:custGeom>
          <a:ln w="26545">
            <a:solidFill>
              <a:srgbClr val="67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02248" y="606131"/>
            <a:ext cx="690245" cy="0"/>
          </a:xfrm>
          <a:custGeom>
            <a:avLst/>
            <a:gdLst/>
            <a:ahLst/>
            <a:cxnLst/>
            <a:rect l="l" t="t" r="r" b="b"/>
            <a:pathLst>
              <a:path w="690245" h="0">
                <a:moveTo>
                  <a:pt x="0" y="0"/>
                </a:moveTo>
                <a:lnTo>
                  <a:pt x="690193" y="0"/>
                </a:lnTo>
              </a:path>
            </a:pathLst>
          </a:custGeom>
          <a:ln w="26545">
            <a:solidFill>
              <a:srgbClr val="675B6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07578" y="3499635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 h="0">
                <a:moveTo>
                  <a:pt x="0" y="0"/>
                </a:moveTo>
                <a:lnTo>
                  <a:pt x="814074" y="0"/>
                </a:lnTo>
              </a:path>
            </a:pathLst>
          </a:custGeom>
          <a:ln w="26545">
            <a:solidFill>
              <a:srgbClr val="4848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22818" y="1106079"/>
            <a:ext cx="168124" cy="68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74952" y="1336143"/>
            <a:ext cx="9583072" cy="10618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769622" y="3300541"/>
            <a:ext cx="6211742" cy="1079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13012" y="2415677"/>
            <a:ext cx="3450967" cy="4247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68769" y="5070268"/>
            <a:ext cx="8530084" cy="10972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44888" y="14379032"/>
            <a:ext cx="3035081" cy="5840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49156" y="15042680"/>
            <a:ext cx="5787007" cy="5840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026025" y="17042471"/>
            <a:ext cx="309702" cy="265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532000" y="11566476"/>
            <a:ext cx="1299845" cy="40195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39825" algn="l"/>
              </a:tabLst>
            </a:pPr>
            <a:r>
              <a:rPr dirty="0" sz="2450" spc="210" i="1">
                <a:latin typeface="Cambria"/>
                <a:cs typeface="Cambria"/>
              </a:rPr>
              <a:t>f(x</a:t>
            </a:r>
            <a:r>
              <a:rPr dirty="0" sz="2450" spc="215" i="1">
                <a:latin typeface="Cambria"/>
                <a:cs typeface="Cambria"/>
              </a:rPr>
              <a:t>)</a:t>
            </a:r>
            <a:r>
              <a:rPr dirty="0" sz="2450" i="1">
                <a:latin typeface="Cambria"/>
                <a:cs typeface="Cambria"/>
              </a:rPr>
              <a:t> </a:t>
            </a:r>
            <a:r>
              <a:rPr dirty="0" sz="2450" spc="-235" i="1">
                <a:latin typeface="Cambria"/>
                <a:cs typeface="Cambria"/>
              </a:rPr>
              <a:t> </a:t>
            </a:r>
            <a:r>
              <a:rPr dirty="0" sz="2450" spc="-825">
                <a:latin typeface="Cambria"/>
                <a:cs typeface="Cambria"/>
              </a:rPr>
              <a:t>—</a:t>
            </a:r>
            <a:r>
              <a:rPr dirty="0" sz="2450">
                <a:latin typeface="Cambria"/>
                <a:cs typeface="Cambria"/>
              </a:rPr>
              <a:t>	</a:t>
            </a:r>
            <a:r>
              <a:rPr dirty="0" sz="2450" spc="-300">
                <a:latin typeface="Cambria"/>
                <a:cs typeface="Cambria"/>
              </a:rPr>
              <a:t>$,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0543" y="11566476"/>
            <a:ext cx="5978525" cy="18389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14"/>
              </a:spcBef>
            </a:pPr>
            <a:r>
              <a:rPr dirty="0" baseline="-9070" sz="3675" spc="135">
                <a:latin typeface="Cambria"/>
                <a:cs typeface="Cambria"/>
              </a:rPr>
              <a:t>Ex: </a:t>
            </a:r>
            <a:r>
              <a:rPr dirty="0" sz="2450" spc="-20">
                <a:latin typeface="Cambria"/>
                <a:cs typeface="Cambria"/>
              </a:rPr>
              <a:t>Sketch </a:t>
            </a:r>
            <a:r>
              <a:rPr dirty="0" sz="2450" spc="-30">
                <a:latin typeface="Cambria"/>
                <a:cs typeface="Cambria"/>
              </a:rPr>
              <a:t>the </a:t>
            </a:r>
            <a:r>
              <a:rPr dirty="0" sz="2450">
                <a:latin typeface="Cambria"/>
                <a:cs typeface="Cambria"/>
              </a:rPr>
              <a:t>graph </a:t>
            </a:r>
            <a:r>
              <a:rPr dirty="0" sz="2450" spc="25">
                <a:latin typeface="Cambria"/>
                <a:cs typeface="Cambria"/>
              </a:rPr>
              <a:t>of </a:t>
            </a:r>
            <a:r>
              <a:rPr dirty="0" sz="2450" spc="-90">
                <a:latin typeface="Cambria"/>
                <a:cs typeface="Cambria"/>
              </a:rPr>
              <a:t>the </a:t>
            </a:r>
            <a:r>
              <a:rPr dirty="0" sz="2450" spc="-50">
                <a:latin typeface="Cambria"/>
                <a:cs typeface="Cambria"/>
              </a:rPr>
              <a:t>rational</a:t>
            </a:r>
            <a:r>
              <a:rPr dirty="0" sz="2450" spc="-120">
                <a:latin typeface="Cambria"/>
                <a:cs typeface="Cambria"/>
              </a:rPr>
              <a:t> </a:t>
            </a:r>
            <a:r>
              <a:rPr dirty="0" sz="2450" spc="-55">
                <a:latin typeface="Cambria"/>
                <a:cs typeface="Cambria"/>
              </a:rPr>
              <a:t>functi0n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>
              <a:latin typeface="Times New Roman"/>
              <a:cs typeface="Times New Roman"/>
            </a:endParaRPr>
          </a:p>
          <a:p>
            <a:pPr marL="46990" marR="276860" indent="3175">
              <a:lnSpc>
                <a:spcPct val="113900"/>
              </a:lnSpc>
              <a:tabLst>
                <a:tab pos="484505" algn="l"/>
                <a:tab pos="788670" algn="l"/>
                <a:tab pos="1325245" algn="l"/>
                <a:tab pos="1722755" algn="l"/>
                <a:tab pos="2006600" algn="l"/>
              </a:tabLst>
            </a:pPr>
            <a:r>
              <a:rPr dirty="0" sz="2600" spc="-375">
                <a:latin typeface="Times New Roman"/>
                <a:cs typeface="Times New Roman"/>
              </a:rPr>
              <a:t>z°	</a:t>
            </a:r>
            <a:r>
              <a:rPr dirty="0" sz="2600" spc="-1220">
                <a:solidFill>
                  <a:srgbClr val="080808"/>
                </a:solidFill>
                <a:latin typeface="Times New Roman"/>
                <a:cs typeface="Times New Roman"/>
              </a:rPr>
              <a:t>—	</a:t>
            </a:r>
            <a:r>
              <a:rPr dirty="0" sz="2600" spc="-190">
                <a:latin typeface="Times New Roman"/>
                <a:cs typeface="Times New Roman"/>
              </a:rPr>
              <a:t>0	</a:t>
            </a:r>
            <a:r>
              <a:rPr dirty="0" sz="2600" spc="-865">
                <a:latin typeface="Times New Roman"/>
                <a:cs typeface="Times New Roman"/>
              </a:rPr>
              <a:t>—›	</a:t>
            </a:r>
            <a:r>
              <a:rPr dirty="0" sz="2600" spc="-575">
                <a:latin typeface="Times New Roman"/>
                <a:cs typeface="Times New Roman"/>
              </a:rPr>
              <a:t>z	</a:t>
            </a:r>
            <a:r>
              <a:rPr dirty="0" sz="2600" spc="150">
                <a:latin typeface="Times New Roman"/>
                <a:cs typeface="Times New Roman"/>
              </a:rPr>
              <a:t>= </a:t>
            </a:r>
            <a:r>
              <a:rPr dirty="0" sz="2600" spc="55">
                <a:latin typeface="Times New Roman"/>
                <a:cs typeface="Times New Roman"/>
              </a:rPr>
              <a:t>0 </a:t>
            </a:r>
            <a:r>
              <a:rPr dirty="0" sz="2600" spc="-80">
                <a:latin typeface="Times New Roman"/>
                <a:cs typeface="Times New Roman"/>
              </a:rPr>
              <a:t>is </a:t>
            </a:r>
            <a:r>
              <a:rPr dirty="0" sz="2600" spc="-55">
                <a:latin typeface="Times New Roman"/>
                <a:cs typeface="Times New Roman"/>
              </a:rPr>
              <a:t>the </a:t>
            </a:r>
            <a:r>
              <a:rPr dirty="0" sz="2600" spc="-35">
                <a:latin typeface="Times New Roman"/>
                <a:cs typeface="Times New Roman"/>
              </a:rPr>
              <a:t>vertical asymptote  </a:t>
            </a:r>
            <a:r>
              <a:rPr dirty="0" sz="2600" spc="-100">
                <a:latin typeface="Times New Roman"/>
                <a:cs typeface="Times New Roman"/>
              </a:rPr>
              <a:t>There </a:t>
            </a:r>
            <a:r>
              <a:rPr dirty="0" sz="2600" spc="-80">
                <a:latin typeface="Times New Roman"/>
                <a:cs typeface="Times New Roman"/>
              </a:rPr>
              <a:t>is </a:t>
            </a:r>
            <a:r>
              <a:rPr dirty="0" sz="2600" spc="-100">
                <a:latin typeface="Times New Roman"/>
                <a:cs typeface="Times New Roman"/>
              </a:rPr>
              <a:t>no Horizontal</a:t>
            </a:r>
            <a:r>
              <a:rPr dirty="0" sz="2600" spc="110">
                <a:latin typeface="Times New Roman"/>
                <a:cs typeface="Times New Roman"/>
              </a:rPr>
              <a:t> </a:t>
            </a:r>
            <a:r>
              <a:rPr dirty="0" sz="2600" spc="-110">
                <a:latin typeface="Times New Roman"/>
                <a:cs typeface="Times New Roman"/>
              </a:rPr>
              <a:t>asymptote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0124" y="16450186"/>
            <a:ext cx="3150870" cy="699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000760">
              <a:lnSpc>
                <a:spcPts val="2825"/>
              </a:lnSpc>
              <a:spcBef>
                <a:spcPts val="110"/>
              </a:spcBef>
              <a:tabLst>
                <a:tab pos="1742439" algn="l"/>
              </a:tabLst>
            </a:pPr>
            <a:r>
              <a:rPr dirty="0" sz="2600" spc="125">
                <a:latin typeface="Times New Roman"/>
                <a:cs typeface="Times New Roman"/>
              </a:rPr>
              <a:t>(zJ)	</a:t>
            </a:r>
            <a:r>
              <a:rPr dirty="0" sz="2600" spc="15">
                <a:latin typeface="Times New Roman"/>
                <a:cs typeface="Times New Roman"/>
              </a:rPr>
              <a:t>—3z')</a:t>
            </a:r>
            <a:r>
              <a:rPr dirty="0" sz="2600" spc="215">
                <a:latin typeface="Times New Roman"/>
                <a:cs typeface="Times New Roman"/>
              </a:rPr>
              <a:t> </a:t>
            </a:r>
            <a:r>
              <a:rPr dirty="0" sz="2600" spc="-1140">
                <a:latin typeface="Times New Roman"/>
                <a:cs typeface="Times New Roman"/>
              </a:rPr>
              <a:t>—</a:t>
            </a:r>
            <a:r>
              <a:rPr dirty="0" sz="2600" spc="229">
                <a:latin typeface="Times New Roman"/>
                <a:cs typeface="Times New Roman"/>
              </a:rPr>
              <a:t> </a:t>
            </a:r>
            <a:r>
              <a:rPr dirty="0" sz="2600" spc="-475">
                <a:latin typeface="Times New Roman"/>
                <a:cs typeface="Times New Roman"/>
              </a:rPr>
              <a:t>(4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465"/>
              </a:lnSpc>
            </a:pPr>
            <a:r>
              <a:rPr dirty="0" sz="2300" spc="-245" i="1">
                <a:latin typeface="Times New Roman"/>
                <a:cs typeface="Times New Roman"/>
              </a:rPr>
              <a:t>f“(X </a:t>
            </a:r>
            <a:r>
              <a:rPr dirty="0" sz="2300" spc="-105" i="1">
                <a:solidFill>
                  <a:srgbClr val="0F0F0F"/>
                </a:solidFill>
                <a:latin typeface="Times New Roman"/>
                <a:cs typeface="Times New Roman"/>
              </a:rPr>
              <a:t>)</a:t>
            </a:r>
            <a:r>
              <a:rPr dirty="0" sz="2300" spc="285" i="1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2300" spc="-730" i="1">
                <a:latin typeface="Times New Roman"/>
                <a:cs typeface="Times New Roman"/>
              </a:rPr>
              <a:t>—‘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3076" y="16352851"/>
            <a:ext cx="55372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16025" sz="3900" spc="-1710">
                <a:latin typeface="Times New Roman"/>
                <a:cs typeface="Times New Roman"/>
              </a:rPr>
              <a:t>—</a:t>
            </a:r>
            <a:r>
              <a:rPr dirty="0" baseline="-16025" sz="3900" spc="-7">
                <a:latin typeface="Times New Roman"/>
                <a:cs typeface="Times New Roman"/>
              </a:rPr>
              <a:t> </a:t>
            </a:r>
            <a:r>
              <a:rPr dirty="0" baseline="-22435" sz="3900" spc="-337">
                <a:latin typeface="Times New Roman"/>
                <a:cs typeface="Times New Roman"/>
              </a:rPr>
              <a:t>x</a:t>
            </a:r>
            <a:r>
              <a:rPr dirty="0" sz="1450" spc="-225">
                <a:latin typeface="Times New Roman"/>
                <a:cs typeface="Times New Roman"/>
              </a:rPr>
              <a:t>3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89076" y="16459035"/>
            <a:ext cx="755650" cy="4241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00" spc="105">
                <a:latin typeface="Times New Roman"/>
                <a:cs typeface="Times New Roman"/>
              </a:rPr>
              <a:t>)(2x)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59455" y="17422062"/>
            <a:ext cx="41275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70">
                <a:latin typeface="Times New Roman"/>
                <a:cs typeface="Times New Roman"/>
              </a:rPr>
              <a:t>33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602922" y="15964986"/>
            <a:ext cx="39751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75">
                <a:latin typeface="Courier New"/>
                <a:cs typeface="Courier New"/>
              </a:rPr>
              <a:t>+4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779993" y="247598"/>
            <a:ext cx="152400" cy="4457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50" spc="-535">
                <a:solidFill>
                  <a:srgbClr val="1A1A1A"/>
                </a:solidFill>
                <a:latin typeface="Arial"/>
                <a:cs typeface="Arial"/>
              </a:rPr>
              <a:t>1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48490" y="537055"/>
            <a:ext cx="526921" cy="195366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649306" y="8126758"/>
            <a:ext cx="60798" cy="537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639172" y="9119803"/>
            <a:ext cx="233061" cy="466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6123" y="537055"/>
            <a:ext cx="13021052" cy="18888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23642" y="14055982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00275" y="10832131"/>
            <a:ext cx="832485" cy="0"/>
          </a:xfrm>
          <a:custGeom>
            <a:avLst/>
            <a:gdLst/>
            <a:ahLst/>
            <a:cxnLst/>
            <a:rect l="l" t="t" r="r" b="b"/>
            <a:pathLst>
              <a:path w="832485" h="0">
                <a:moveTo>
                  <a:pt x="0" y="0"/>
                </a:moveTo>
                <a:lnTo>
                  <a:pt x="832266" y="0"/>
                </a:lnTo>
              </a:path>
            </a:pathLst>
          </a:custGeom>
          <a:ln w="21279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6840" y="14116273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65920" y="1082267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 h="0">
                <a:moveTo>
                  <a:pt x="0" y="0"/>
                </a:moveTo>
                <a:lnTo>
                  <a:pt x="274269" y="0"/>
                </a:lnTo>
              </a:path>
            </a:pathLst>
          </a:custGeom>
          <a:ln w="21279">
            <a:solidFill>
              <a:srgbClr val="2828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26840" y="14125731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0304" y="10834496"/>
            <a:ext cx="2109470" cy="0"/>
          </a:xfrm>
          <a:custGeom>
            <a:avLst/>
            <a:gdLst/>
            <a:ahLst/>
            <a:cxnLst/>
            <a:rect l="l" t="t" r="r" b="b"/>
            <a:pathLst>
              <a:path w="2109470" h="0">
                <a:moveTo>
                  <a:pt x="0" y="0"/>
                </a:moveTo>
                <a:lnTo>
                  <a:pt x="2109038" y="0"/>
                </a:lnTo>
              </a:path>
            </a:pathLst>
          </a:custGeom>
          <a:ln w="21279">
            <a:solidFill>
              <a:srgbClr val="2323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23642" y="14074895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4183" y="14065439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1540" y="480529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11540" y="4814746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 h="0">
                <a:moveTo>
                  <a:pt x="0" y="0"/>
                </a:moveTo>
                <a:lnTo>
                  <a:pt x="196244" y="0"/>
                </a:lnTo>
              </a:path>
            </a:pathLst>
          </a:custGeom>
          <a:ln w="3175">
            <a:solidFill>
              <a:srgbClr val="4844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25449" y="1501710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15992" y="15575103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5" h="0">
                <a:moveTo>
                  <a:pt x="0" y="0"/>
                </a:moveTo>
                <a:lnTo>
                  <a:pt x="203337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02083" y="15545548"/>
            <a:ext cx="203835" cy="21590"/>
          </a:xfrm>
          <a:custGeom>
            <a:avLst/>
            <a:gdLst/>
            <a:ahLst/>
            <a:cxnLst/>
            <a:rect l="l" t="t" r="r" b="b"/>
            <a:pathLst>
              <a:path w="203835" h="21590">
                <a:moveTo>
                  <a:pt x="0" y="0"/>
                </a:moveTo>
                <a:lnTo>
                  <a:pt x="203337" y="0"/>
                </a:lnTo>
                <a:lnTo>
                  <a:pt x="203337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37272" y="15078581"/>
            <a:ext cx="184785" cy="0"/>
          </a:xfrm>
          <a:custGeom>
            <a:avLst/>
            <a:gdLst/>
            <a:ahLst/>
            <a:cxnLst/>
            <a:rect l="l" t="t" r="r" b="b"/>
            <a:pathLst>
              <a:path w="184785" h="0">
                <a:moveTo>
                  <a:pt x="0" y="0"/>
                </a:moveTo>
                <a:lnTo>
                  <a:pt x="184422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46729" y="14602156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25449" y="1508804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02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27814" y="155136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856187" y="14613977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32680" y="15564463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846729" y="14592698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27814" y="15584561"/>
            <a:ext cx="191770" cy="0"/>
          </a:xfrm>
          <a:custGeom>
            <a:avLst/>
            <a:gdLst/>
            <a:ahLst/>
            <a:cxnLst/>
            <a:rect l="l" t="t" r="r" b="b"/>
            <a:pathLst>
              <a:path w="191769" h="0">
                <a:moveTo>
                  <a:pt x="0" y="0"/>
                </a:moveTo>
                <a:lnTo>
                  <a:pt x="191515" y="0"/>
                </a:lnTo>
              </a:path>
            </a:pathLst>
          </a:custGeom>
          <a:ln w="21279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802083" y="15533727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37272" y="1502892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 h="0">
                <a:moveTo>
                  <a:pt x="0" y="0"/>
                </a:moveTo>
                <a:lnTo>
                  <a:pt x="193880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542138" y="15585744"/>
            <a:ext cx="184785" cy="21590"/>
          </a:xfrm>
          <a:custGeom>
            <a:avLst/>
            <a:gdLst/>
            <a:ahLst/>
            <a:cxnLst/>
            <a:rect l="l" t="t" r="r" b="b"/>
            <a:pathLst>
              <a:path w="184785" h="21590">
                <a:moveTo>
                  <a:pt x="0" y="0"/>
                </a:moveTo>
                <a:lnTo>
                  <a:pt x="184422" y="0"/>
                </a:lnTo>
                <a:lnTo>
                  <a:pt x="184422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32680" y="15573922"/>
            <a:ext cx="194310" cy="21590"/>
          </a:xfrm>
          <a:custGeom>
            <a:avLst/>
            <a:gdLst/>
            <a:ahLst/>
            <a:cxnLst/>
            <a:rect l="l" t="t" r="r" b="b"/>
            <a:pathLst>
              <a:path w="194310" h="21590">
                <a:moveTo>
                  <a:pt x="0" y="0"/>
                </a:moveTo>
                <a:lnTo>
                  <a:pt x="193880" y="0"/>
                </a:lnTo>
                <a:lnTo>
                  <a:pt x="193880" y="21279"/>
                </a:lnTo>
                <a:lnTo>
                  <a:pt x="0" y="21279"/>
                </a:lnTo>
                <a:lnTo>
                  <a:pt x="0" y="0"/>
                </a:lnTo>
                <a:close/>
              </a:path>
            </a:pathLst>
          </a:custGeom>
          <a:solidFill>
            <a:srgbClr val="1F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90301" y="10862698"/>
            <a:ext cx="233061" cy="2026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24910" y="10720835"/>
            <a:ext cx="111464" cy="182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568241" y="14095162"/>
            <a:ext cx="243194" cy="15807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78619" y="1053843"/>
            <a:ext cx="3131132" cy="2685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07687" y="4661232"/>
            <a:ext cx="4326840" cy="7397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29285" y="10467507"/>
            <a:ext cx="1307171" cy="4863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12930" y="10751235"/>
            <a:ext cx="820782" cy="3141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535275" y="10486896"/>
            <a:ext cx="56642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215">
                <a:solidFill>
                  <a:srgbClr val="0A0A0A"/>
                </a:solidFill>
                <a:latin typeface="Times New Roman"/>
                <a:cs typeface="Times New Roman"/>
              </a:rPr>
              <a:t>] (</a:t>
            </a:r>
            <a:r>
              <a:rPr dirty="0" sz="1850" spc="-1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850" spc="-430">
                <a:solidFill>
                  <a:srgbClr val="0A0A0A"/>
                </a:solidFill>
                <a:latin typeface="Times New Roman"/>
                <a:cs typeface="Times New Roman"/>
              </a:rPr>
              <a:t>—3x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1044" y="10471696"/>
            <a:ext cx="811530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648970" algn="l"/>
              </a:tabLst>
            </a:pPr>
            <a:r>
              <a:rPr dirty="0" baseline="22988" sz="2175" spc="30">
                <a:solidFill>
                  <a:srgbClr val="0A0A0A"/>
                </a:solidFill>
                <a:latin typeface="Times New Roman"/>
                <a:cs typeface="Times New Roman"/>
              </a:rPr>
              <a:t>2</a:t>
            </a:r>
            <a:r>
              <a:rPr dirty="0" baseline="-3003" sz="2775" spc="30">
                <a:solidFill>
                  <a:srgbClr val="0A0A0A"/>
                </a:solidFill>
                <a:latin typeface="Times New Roman"/>
                <a:cs typeface="Times New Roman"/>
              </a:rPr>
              <a:t>)</a:t>
            </a:r>
            <a:r>
              <a:rPr dirty="0" baseline="-3003" sz="2775" spc="27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1850" spc="-135">
                <a:solidFill>
                  <a:srgbClr val="151515"/>
                </a:solidFill>
                <a:latin typeface="Times New Roman"/>
                <a:cs typeface="Times New Roman"/>
              </a:rPr>
              <a:t>-t-	</a:t>
            </a:r>
            <a:r>
              <a:rPr dirty="0" sz="1850" spc="-145">
                <a:solidFill>
                  <a:srgbClr val="242424"/>
                </a:solidFill>
                <a:latin typeface="Times New Roman"/>
                <a:cs typeface="Times New Roman"/>
              </a:rPr>
              <a:t>x'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5399" y="10486896"/>
            <a:ext cx="1129665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271145" algn="l"/>
              </a:tabLst>
            </a:pPr>
            <a:r>
              <a:rPr dirty="0" baseline="3003" sz="2775" spc="-352">
                <a:solidFill>
                  <a:srgbClr val="363636"/>
                </a:solidFill>
                <a:latin typeface="Times New Roman"/>
                <a:cs typeface="Times New Roman"/>
              </a:rPr>
              <a:t>+	</a:t>
            </a:r>
            <a:r>
              <a:rPr dirty="0" sz="1850" spc="160">
                <a:latin typeface="Times New Roman"/>
                <a:cs typeface="Times New Roman"/>
              </a:rPr>
              <a:t>8)(3x</a:t>
            </a:r>
            <a:r>
              <a:rPr dirty="0" baseline="31746" sz="2100" spc="240">
                <a:latin typeface="Times New Roman"/>
                <a:cs typeface="Times New Roman"/>
              </a:rPr>
              <a:t>2</a:t>
            </a:r>
            <a:r>
              <a:rPr dirty="0" sz="1850" spc="160">
                <a:latin typeface="Times New Roman"/>
                <a:cs typeface="Times New Roman"/>
              </a:rPr>
              <a:t>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05205" y="11209162"/>
            <a:ext cx="3517900" cy="4273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870835" algn="l"/>
              </a:tabLst>
            </a:pPr>
            <a:r>
              <a:rPr dirty="0" sz="2600" spc="-25">
                <a:latin typeface="Times New Roman"/>
                <a:cs typeface="Times New Roman"/>
              </a:rPr>
              <a:t>Ther</a:t>
            </a:r>
            <a:r>
              <a:rPr dirty="0" sz="2600" spc="-20">
                <a:latin typeface="Times New Roman"/>
                <a:cs typeface="Times New Roman"/>
              </a:rPr>
              <a:t>e</a:t>
            </a:r>
            <a:r>
              <a:rPr dirty="0" sz="2600" spc="95">
                <a:latin typeface="Times New Roman"/>
                <a:cs typeface="Times New Roman"/>
              </a:rPr>
              <a:t> </a:t>
            </a:r>
            <a:r>
              <a:rPr dirty="0" sz="2600" spc="-40">
                <a:latin typeface="Times New Roman"/>
                <a:cs typeface="Times New Roman"/>
              </a:rPr>
              <a:t>i</a:t>
            </a:r>
            <a:r>
              <a:rPr dirty="0" sz="2600" spc="-50">
                <a:latin typeface="Times New Roman"/>
                <a:cs typeface="Times New Roman"/>
              </a:rPr>
              <a:t>s</a:t>
            </a:r>
            <a:r>
              <a:rPr dirty="0" sz="2600" spc="75">
                <a:latin typeface="Times New Roman"/>
                <a:cs typeface="Times New Roman"/>
              </a:rPr>
              <a:t> </a:t>
            </a:r>
            <a:r>
              <a:rPr dirty="0" sz="2600" spc="-130">
                <a:latin typeface="Times New Roman"/>
                <a:cs typeface="Times New Roman"/>
              </a:rPr>
              <a:t>no</a:t>
            </a:r>
            <a:r>
              <a:rPr dirty="0" sz="2600" spc="50">
                <a:latin typeface="Times New Roman"/>
                <a:cs typeface="Times New Roman"/>
              </a:rPr>
              <a:t> </a:t>
            </a:r>
            <a:r>
              <a:rPr dirty="0" sz="2600" spc="-60">
                <a:latin typeface="Times New Roman"/>
                <a:cs typeface="Times New Roman"/>
              </a:rPr>
              <a:t>inflectio</a:t>
            </a:r>
            <a:r>
              <a:rPr dirty="0" sz="2600" spc="-75">
                <a:latin typeface="Times New Roman"/>
                <a:cs typeface="Times New Roman"/>
              </a:rPr>
              <a:t>n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75">
                <a:latin typeface="Times New Roman"/>
                <a:cs typeface="Times New Roman"/>
              </a:rPr>
              <a:t>point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48593" y="10461563"/>
            <a:ext cx="243204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70">
                <a:latin typeface="Times New Roman"/>
                <a:cs typeface="Times New Roman"/>
              </a:rPr>
              <a:t>24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76363" y="12566859"/>
            <a:ext cx="7660005" cy="1280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  <a:tabLst>
                <a:tab pos="3350895" algn="l"/>
                <a:tab pos="4594225" algn="l"/>
              </a:tabLst>
            </a:pPr>
            <a:r>
              <a:rPr dirty="0" sz="2600" spc="-114">
                <a:latin typeface="Cambria"/>
                <a:cs typeface="Cambria"/>
              </a:rPr>
              <a:t>is </a:t>
            </a:r>
            <a:r>
              <a:rPr dirty="0" sz="2600" spc="-125">
                <a:latin typeface="Cambria"/>
                <a:cs typeface="Cambria"/>
              </a:rPr>
              <a:t>concave  </a:t>
            </a:r>
            <a:r>
              <a:rPr dirty="0" sz="2600" spc="-135">
                <a:latin typeface="Cambria"/>
                <a:cs typeface="Cambria"/>
              </a:rPr>
              <a:t>up</a:t>
            </a:r>
            <a:r>
              <a:rPr dirty="0" sz="2600" spc="-45">
                <a:latin typeface="Cambria"/>
                <a:cs typeface="Cambria"/>
              </a:rPr>
              <a:t> </a:t>
            </a:r>
            <a:r>
              <a:rPr dirty="0" sz="2600" spc="-145">
                <a:latin typeface="Cambria"/>
                <a:cs typeface="Cambria"/>
              </a:rPr>
              <a:t>ön</a:t>
            </a:r>
            <a:r>
              <a:rPr dirty="0" sz="2600" spc="140">
                <a:latin typeface="Cambria"/>
                <a:cs typeface="Cambria"/>
              </a:rPr>
              <a:t> </a:t>
            </a:r>
            <a:r>
              <a:rPr dirty="0" sz="2600" spc="-50">
                <a:solidFill>
                  <a:srgbClr val="2F2F2F"/>
                </a:solidFill>
                <a:latin typeface="Cambria"/>
                <a:cs typeface="Cambria"/>
              </a:rPr>
              <a:t>(-	</a:t>
            </a:r>
            <a:r>
              <a:rPr dirty="0" sz="2600" spc="-100">
                <a:latin typeface="Cambria"/>
                <a:cs typeface="Cambria"/>
              </a:rPr>
              <a:t>,</a:t>
            </a:r>
            <a:r>
              <a:rPr dirty="0" sz="2600" spc="-185">
                <a:latin typeface="Cambria"/>
                <a:cs typeface="Cambria"/>
              </a:rPr>
              <a:t> </a:t>
            </a:r>
            <a:r>
              <a:rPr dirty="0" sz="2600" spc="15">
                <a:latin typeface="Cambria"/>
                <a:cs typeface="Cambria"/>
              </a:rPr>
              <a:t>0),</a:t>
            </a:r>
            <a:r>
              <a:rPr dirty="0" sz="2600" spc="-35">
                <a:latin typeface="Cambria"/>
                <a:cs typeface="Cambria"/>
              </a:rPr>
              <a:t> </a:t>
            </a:r>
            <a:r>
              <a:rPr dirty="0" sz="2600" spc="-25">
                <a:latin typeface="Cambria"/>
                <a:cs typeface="Cambria"/>
              </a:rPr>
              <a:t>JO,	)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90220" algn="l"/>
              </a:tabLst>
            </a:pPr>
            <a:r>
              <a:rPr dirty="0" sz="2450" spc="-15">
                <a:solidFill>
                  <a:srgbClr val="0A0A0A"/>
                </a:solidFill>
                <a:latin typeface="Cambria"/>
                <a:cs typeface="Cambria"/>
              </a:rPr>
              <a:t>Ex	</a:t>
            </a:r>
            <a:r>
              <a:rPr dirty="0" sz="2450" spc="-5">
                <a:latin typeface="Cambria"/>
                <a:cs typeface="Cambria"/>
              </a:rPr>
              <a:t>. </a:t>
            </a:r>
            <a:r>
              <a:rPr dirty="0" sz="2450" spc="70">
                <a:latin typeface="Cambria"/>
                <a:cs typeface="Cambria"/>
              </a:rPr>
              <a:t>Find </a:t>
            </a:r>
            <a:r>
              <a:rPr dirty="0" sz="2450" spc="-15">
                <a:latin typeface="Cambria"/>
                <a:cs typeface="Cambria"/>
              </a:rPr>
              <a:t>tbe absolute </a:t>
            </a:r>
            <a:r>
              <a:rPr dirty="0" sz="2450" spc="35">
                <a:latin typeface="Cambria"/>
                <a:cs typeface="Cambria"/>
              </a:rPr>
              <a:t>max. </a:t>
            </a:r>
            <a:r>
              <a:rPr dirty="0" sz="2450" spc="25">
                <a:latin typeface="Cambria"/>
                <a:cs typeface="Cambria"/>
              </a:rPr>
              <a:t>and </a:t>
            </a:r>
            <a:r>
              <a:rPr dirty="0" sz="2450" spc="-25">
                <a:latin typeface="Cambria"/>
                <a:cs typeface="Cambria"/>
              </a:rPr>
              <a:t>absolute </a:t>
            </a:r>
            <a:r>
              <a:rPr dirty="0" sz="2450" spc="20">
                <a:latin typeface="Cambria"/>
                <a:cs typeface="Cambria"/>
              </a:rPr>
              <a:t>min. values</a:t>
            </a:r>
            <a:r>
              <a:rPr dirty="0" sz="2450" spc="465">
                <a:latin typeface="Cambria"/>
                <a:cs typeface="Cambria"/>
              </a:rPr>
              <a:t> </a:t>
            </a:r>
            <a:r>
              <a:rPr dirty="0" sz="2450" spc="60">
                <a:latin typeface="Cambria"/>
                <a:cs typeface="Cambria"/>
              </a:rPr>
              <a:t>of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64800" y="13856016"/>
            <a:ext cx="162560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80"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26830" y="13873748"/>
            <a:ext cx="6629400" cy="41020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795780" algn="l"/>
                <a:tab pos="2635250" algn="l"/>
                <a:tab pos="3007360" algn="l"/>
                <a:tab pos="3783329" algn="l"/>
              </a:tabLst>
            </a:pPr>
            <a:r>
              <a:rPr dirty="0" sz="2500" spc="-170">
                <a:latin typeface="Cambria"/>
                <a:cs typeface="Cambria"/>
              </a:rPr>
              <a:t>(m) </a:t>
            </a:r>
            <a:r>
              <a:rPr dirty="0" sz="2500" spc="-10">
                <a:latin typeface="Cambria"/>
                <a:cs typeface="Cambria"/>
              </a:rPr>
              <a:t> </a:t>
            </a:r>
            <a:r>
              <a:rPr dirty="0" sz="2500" spc="-990" strike="sngStrike">
                <a:latin typeface="Cambria"/>
                <a:cs typeface="Cambria"/>
              </a:rPr>
              <a:t>—</a:t>
            </a:r>
            <a:r>
              <a:rPr dirty="0" sz="2500" spc="450" strike="noStrike">
                <a:latin typeface="Cambria"/>
                <a:cs typeface="Cambria"/>
              </a:rPr>
              <a:t> </a:t>
            </a:r>
            <a:r>
              <a:rPr dirty="0" sz="2500" spc="-20" strike="noStrike">
                <a:latin typeface="Cambria"/>
                <a:cs typeface="Cambria"/>
              </a:rPr>
              <a:t>2	15</a:t>
            </a:r>
            <a:r>
              <a:rPr dirty="0" sz="2500" spc="95" strike="noStrike">
                <a:latin typeface="Cambria"/>
                <a:cs typeface="Cambria"/>
              </a:rPr>
              <a:t> </a:t>
            </a:r>
            <a:r>
              <a:rPr dirty="0" sz="2500" spc="-15" strike="noStrike">
                <a:latin typeface="Cambria"/>
                <a:cs typeface="Cambria"/>
              </a:rPr>
              <a:t>x'	</a:t>
            </a:r>
            <a:r>
              <a:rPr dirty="0" sz="2500" spc="-20" strike="noStrike">
                <a:latin typeface="Cambria"/>
                <a:cs typeface="Cambria"/>
              </a:rPr>
              <a:t>+	</a:t>
            </a:r>
            <a:r>
              <a:rPr dirty="0" sz="2500" spc="65" strike="noStrike">
                <a:latin typeface="Cambria"/>
                <a:cs typeface="Cambria"/>
              </a:rPr>
              <a:t>36</a:t>
            </a:r>
            <a:r>
              <a:rPr dirty="0" sz="2500" spc="45" strike="noStrike">
                <a:latin typeface="Cambria"/>
                <a:cs typeface="Cambria"/>
              </a:rPr>
              <a:t> </a:t>
            </a:r>
            <a:r>
              <a:rPr dirty="0" sz="2500" spc="-15" strike="noStrike">
                <a:latin typeface="Cambria"/>
                <a:cs typeface="Cambria"/>
              </a:rPr>
              <a:t>x	</a:t>
            </a:r>
            <a:r>
              <a:rPr dirty="0" sz="2500" spc="-50" strike="noStrike">
                <a:latin typeface="Cambria"/>
                <a:cs typeface="Cambria"/>
              </a:rPr>
              <a:t>on </a:t>
            </a:r>
            <a:r>
              <a:rPr dirty="0" sz="2500" spc="-40" strike="noStrike">
                <a:latin typeface="Cambria"/>
                <a:cs typeface="Cambria"/>
              </a:rPr>
              <a:t>the </a:t>
            </a:r>
            <a:r>
              <a:rPr dirty="0" sz="2500" spc="-10" strike="noStrike">
                <a:latin typeface="Cambria"/>
                <a:cs typeface="Cambria"/>
              </a:rPr>
              <a:t>interval </a:t>
            </a:r>
            <a:r>
              <a:rPr dirty="0" sz="2500" spc="-5" strike="noStrike">
                <a:latin typeface="Cambria"/>
                <a:cs typeface="Cambria"/>
              </a:rPr>
              <a:t>(1,</a:t>
            </a:r>
            <a:r>
              <a:rPr dirty="0" sz="2500" spc="-280" strike="noStrike">
                <a:latin typeface="Cambria"/>
                <a:cs typeface="Cambria"/>
              </a:rPr>
              <a:t> </a:t>
            </a:r>
            <a:r>
              <a:rPr dirty="0" sz="2500" spc="-10" strike="noStrike">
                <a:latin typeface="Cambria"/>
                <a:cs typeface="Cambria"/>
              </a:rPr>
              <a:t>5]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51786" y="14237555"/>
            <a:ext cx="7360284" cy="2863215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685"/>
              </a:spcBef>
              <a:tabLst>
                <a:tab pos="1981200" algn="l"/>
                <a:tab pos="2820035" algn="l"/>
                <a:tab pos="3213100" algn="l"/>
              </a:tabLst>
            </a:pPr>
            <a:r>
              <a:rPr dirty="0" sz="2700" spc="-10" i="1">
                <a:latin typeface="Cambria"/>
                <a:cs typeface="Cambria"/>
              </a:rPr>
              <a:t>f(x  </a:t>
            </a:r>
            <a:r>
              <a:rPr dirty="0" sz="2700" spc="-200" i="1">
                <a:solidFill>
                  <a:srgbClr val="030303"/>
                </a:solidFill>
                <a:latin typeface="Cambria"/>
                <a:cs typeface="Cambria"/>
              </a:rPr>
              <a:t>)</a:t>
            </a:r>
            <a:r>
              <a:rPr dirty="0" sz="2700" spc="-50" i="1">
                <a:solidFill>
                  <a:srgbClr val="030303"/>
                </a:solidFill>
                <a:latin typeface="Cambria"/>
                <a:cs typeface="Cambria"/>
              </a:rPr>
              <a:t> </a:t>
            </a:r>
            <a:r>
              <a:rPr dirty="0" sz="2700" spc="-1045" i="1" strike="sngStrike">
                <a:latin typeface="Cambria"/>
                <a:cs typeface="Cambria"/>
              </a:rPr>
              <a:t>—</a:t>
            </a:r>
            <a:r>
              <a:rPr dirty="0" sz="2700" spc="250" i="1" strike="noStrike">
                <a:latin typeface="Cambria"/>
                <a:cs typeface="Cambria"/>
              </a:rPr>
              <a:t> </a:t>
            </a:r>
            <a:r>
              <a:rPr dirty="0" sz="2700" spc="-130" strike="noStrike">
                <a:latin typeface="Cambria"/>
                <a:cs typeface="Cambria"/>
              </a:rPr>
              <a:t>2x</a:t>
            </a:r>
            <a:r>
              <a:rPr dirty="0" baseline="19547" sz="4050" spc="-195" strike="noStrike">
                <a:latin typeface="Cambria"/>
                <a:cs typeface="Cambria"/>
              </a:rPr>
              <a:t>3</a:t>
            </a:r>
            <a:r>
              <a:rPr dirty="0" baseline="19547" sz="4050" spc="254" strike="noStrike">
                <a:latin typeface="Cambria"/>
                <a:cs typeface="Cambria"/>
              </a:rPr>
              <a:t> </a:t>
            </a:r>
            <a:r>
              <a:rPr dirty="0" sz="2700" spc="-1645" strike="sngStrike">
                <a:latin typeface="Cambria"/>
                <a:cs typeface="Cambria"/>
              </a:rPr>
              <a:t>—</a:t>
            </a:r>
            <a:r>
              <a:rPr dirty="0" sz="2700" spc="-1645" strike="noStrike">
                <a:latin typeface="Cambria"/>
                <a:cs typeface="Cambria"/>
              </a:rPr>
              <a:t>	</a:t>
            </a:r>
            <a:r>
              <a:rPr dirty="0" sz="2700" spc="-130" strike="noStrike">
                <a:latin typeface="Cambria"/>
                <a:cs typeface="Cambria"/>
              </a:rPr>
              <a:t>15</a:t>
            </a:r>
            <a:r>
              <a:rPr dirty="0" sz="2700" spc="229" strike="noStrike">
                <a:latin typeface="Cambria"/>
                <a:cs typeface="Cambria"/>
              </a:rPr>
              <a:t> </a:t>
            </a:r>
            <a:r>
              <a:rPr dirty="0" sz="2700" spc="-80" i="1" strike="noStrike">
                <a:latin typeface="Cambria"/>
                <a:cs typeface="Cambria"/>
              </a:rPr>
              <a:t>x’	</a:t>
            </a:r>
            <a:r>
              <a:rPr dirty="0" sz="2700" spc="-125" i="1" strike="noStrike">
                <a:latin typeface="Cambria"/>
                <a:cs typeface="Cambria"/>
              </a:rPr>
              <a:t>+	</a:t>
            </a:r>
            <a:r>
              <a:rPr dirty="0" sz="2700" spc="-100" strike="noStrike">
                <a:latin typeface="Cambria"/>
                <a:cs typeface="Cambria"/>
              </a:rPr>
              <a:t>36</a:t>
            </a:r>
            <a:r>
              <a:rPr dirty="0" sz="2700" spc="125" strike="noStrike">
                <a:latin typeface="Cambria"/>
                <a:cs typeface="Cambria"/>
              </a:rPr>
              <a:t> </a:t>
            </a:r>
            <a:r>
              <a:rPr dirty="0" sz="2700" spc="30" i="1" strike="noStrike">
                <a:solidFill>
                  <a:srgbClr val="0C0C0C"/>
                </a:solidFill>
                <a:latin typeface="Cambria"/>
                <a:cs typeface="Cambria"/>
              </a:rPr>
              <a:t>x</a:t>
            </a:r>
            <a:endParaRPr sz="27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  <a:tabLst>
                <a:tab pos="1077595" algn="l"/>
                <a:tab pos="1733550" algn="l"/>
                <a:tab pos="3111500" algn="l"/>
              </a:tabLst>
            </a:pPr>
            <a:r>
              <a:rPr dirty="0" sz="2700" spc="-175" i="1">
                <a:solidFill>
                  <a:srgbClr val="1A1A1A"/>
                </a:solidFill>
                <a:latin typeface="Cambria"/>
                <a:cs typeface="Cambria"/>
              </a:rPr>
              <a:t>/</a:t>
            </a:r>
            <a:r>
              <a:rPr dirty="0" sz="2700" spc="-345" i="1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dirty="0" sz="2700" spc="90" i="1">
                <a:latin typeface="Cambria"/>
                <a:cs typeface="Cambria"/>
              </a:rPr>
              <a:t>(x</a:t>
            </a:r>
            <a:r>
              <a:rPr dirty="0" sz="2700" spc="-160" i="1">
                <a:latin typeface="Cambria"/>
                <a:cs typeface="Cambria"/>
              </a:rPr>
              <a:t> </a:t>
            </a:r>
            <a:r>
              <a:rPr dirty="0" sz="2700" spc="-280" i="1">
                <a:solidFill>
                  <a:srgbClr val="080808"/>
                </a:solidFill>
                <a:latin typeface="Cambria"/>
                <a:cs typeface="Cambria"/>
              </a:rPr>
              <a:t>)	</a:t>
            </a:r>
            <a:r>
              <a:rPr dirty="0" sz="2700" spc="-25">
                <a:solidFill>
                  <a:srgbClr val="0A0A0A"/>
                </a:solidFill>
                <a:latin typeface="Cambria"/>
                <a:cs typeface="Cambria"/>
              </a:rPr>
              <a:t>6</a:t>
            </a:r>
            <a:r>
              <a:rPr dirty="0" sz="2700" spc="-5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700" spc="-20" i="1">
                <a:latin typeface="Cambria"/>
                <a:cs typeface="Cambria"/>
              </a:rPr>
              <a:t>x’	</a:t>
            </a:r>
            <a:r>
              <a:rPr dirty="0" sz="2700" spc="-1045" i="1">
                <a:latin typeface="Cambria"/>
                <a:cs typeface="Cambria"/>
              </a:rPr>
              <a:t>—</a:t>
            </a:r>
            <a:r>
              <a:rPr dirty="0" sz="2700" spc="145" i="1">
                <a:latin typeface="Cambria"/>
                <a:cs typeface="Cambria"/>
              </a:rPr>
              <a:t> </a:t>
            </a:r>
            <a:r>
              <a:rPr dirty="0" sz="2700" spc="-25">
                <a:latin typeface="Cambria"/>
                <a:cs typeface="Cambria"/>
              </a:rPr>
              <a:t>30 </a:t>
            </a:r>
            <a:r>
              <a:rPr dirty="0" sz="2700" spc="85">
                <a:latin typeface="Cambria"/>
                <a:cs typeface="Cambria"/>
              </a:rPr>
              <a:t>x</a:t>
            </a:r>
            <a:r>
              <a:rPr dirty="0" sz="2700" spc="-125">
                <a:latin typeface="Cambria"/>
                <a:cs typeface="Cambria"/>
              </a:rPr>
              <a:t> </a:t>
            </a:r>
            <a:r>
              <a:rPr dirty="0" sz="2700" spc="95">
                <a:solidFill>
                  <a:srgbClr val="0C0C0C"/>
                </a:solidFill>
                <a:latin typeface="Cambria"/>
                <a:cs typeface="Cambria"/>
              </a:rPr>
              <a:t>+	</a:t>
            </a:r>
            <a:r>
              <a:rPr dirty="0" sz="2700" spc="-60">
                <a:solidFill>
                  <a:srgbClr val="0C0C0C"/>
                </a:solidFill>
                <a:latin typeface="Cambria"/>
                <a:cs typeface="Cambria"/>
              </a:rPr>
              <a:t>36</a:t>
            </a:r>
            <a:endParaRPr sz="2700">
              <a:latin typeface="Cambria"/>
              <a:cs typeface="Cambria"/>
            </a:endParaRPr>
          </a:p>
          <a:p>
            <a:pPr marL="62230">
              <a:lnSpc>
                <a:spcPct val="100000"/>
              </a:lnSpc>
              <a:spcBef>
                <a:spcPts val="570"/>
              </a:spcBef>
              <a:tabLst>
                <a:tab pos="1331595" algn="l"/>
                <a:tab pos="2005964" algn="l"/>
                <a:tab pos="3042285" algn="l"/>
              </a:tabLst>
            </a:pPr>
            <a:r>
              <a:rPr dirty="0" sz="2800" spc="-125" i="1">
                <a:latin typeface="Cambria"/>
                <a:cs typeface="Cambria"/>
              </a:rPr>
              <a:t>f	</a:t>
            </a:r>
            <a:r>
              <a:rPr dirty="0" sz="2800" spc="10" i="1">
                <a:latin typeface="Cambria"/>
                <a:cs typeface="Cambria"/>
              </a:rPr>
              <a:t>(x</a:t>
            </a:r>
            <a:r>
              <a:rPr dirty="0" sz="2800" spc="35" i="1">
                <a:latin typeface="Cambria"/>
                <a:cs typeface="Cambria"/>
              </a:rPr>
              <a:t> </a:t>
            </a:r>
            <a:r>
              <a:rPr dirty="0" sz="2800" spc="10" i="1">
                <a:latin typeface="Cambria"/>
                <a:cs typeface="Cambria"/>
              </a:rPr>
              <a:t>-	</a:t>
            </a:r>
            <a:r>
              <a:rPr dirty="0" sz="2800">
                <a:latin typeface="Cambria"/>
                <a:cs typeface="Cambria"/>
              </a:rPr>
              <a:t>3</a:t>
            </a:r>
            <a:r>
              <a:rPr dirty="0" sz="2800">
                <a:solidFill>
                  <a:srgbClr val="1A1A1A"/>
                </a:solidFill>
                <a:latin typeface="Cambria"/>
                <a:cs typeface="Cambria"/>
              </a:rPr>
              <a:t>)</a:t>
            </a:r>
            <a:r>
              <a:rPr dirty="0" sz="2800">
                <a:solidFill>
                  <a:srgbClr val="050505"/>
                </a:solidFill>
                <a:latin typeface="Cambria"/>
                <a:cs typeface="Cambria"/>
              </a:rPr>
              <a:t>(x	</a:t>
            </a:r>
            <a:r>
              <a:rPr dirty="0" sz="2800" spc="-55">
                <a:latin typeface="Cambria"/>
                <a:cs typeface="Cambria"/>
              </a:rPr>
              <a:t>2)</a:t>
            </a:r>
            <a:r>
              <a:rPr dirty="0" sz="2800" spc="185">
                <a:latin typeface="Cambria"/>
                <a:cs typeface="Cambria"/>
              </a:rPr>
              <a:t> </a:t>
            </a:r>
            <a:r>
              <a:rPr dirty="0" sz="2800" spc="-1275" strike="sngStrike">
                <a:latin typeface="Cambria"/>
                <a:cs typeface="Cambria"/>
              </a:rPr>
              <a:t>—</a:t>
            </a:r>
            <a:r>
              <a:rPr dirty="0" sz="2800" spc="350" strike="noStrike">
                <a:latin typeface="Cambria"/>
                <a:cs typeface="Cambria"/>
              </a:rPr>
              <a:t> </a:t>
            </a:r>
            <a:r>
              <a:rPr dirty="0" sz="2800" spc="-140" strike="noStrike">
                <a:latin typeface="Cambria"/>
                <a:cs typeface="Cambria"/>
              </a:rPr>
              <a:t>0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algn="r" marR="17780">
              <a:lnSpc>
                <a:spcPct val="100000"/>
              </a:lnSpc>
              <a:tabLst>
                <a:tab pos="1028700" algn="l"/>
                <a:tab pos="1533525" algn="l"/>
              </a:tabLst>
            </a:pPr>
            <a:r>
              <a:rPr dirty="0" sz="2700" spc="-55" i="1">
                <a:latin typeface="Times New Roman"/>
                <a:cs typeface="Times New Roman"/>
              </a:rPr>
              <a:t>sig</a:t>
            </a:r>
            <a:r>
              <a:rPr dirty="0" sz="2700" spc="-65" i="1">
                <a:latin typeface="Times New Roman"/>
                <a:cs typeface="Times New Roman"/>
              </a:rPr>
              <a:t>n</a:t>
            </a:r>
            <a:r>
              <a:rPr dirty="0" sz="2700" spc="-50" i="1">
                <a:latin typeface="Times New Roman"/>
                <a:cs typeface="Times New Roman"/>
              </a:rPr>
              <a:t> </a:t>
            </a:r>
            <a:r>
              <a:rPr dirty="0" sz="2700" spc="-20" i="1">
                <a:latin typeface="Times New Roman"/>
                <a:cs typeface="Times New Roman"/>
              </a:rPr>
              <a:t>of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-150" i="1">
                <a:solidFill>
                  <a:srgbClr val="0A0A0A"/>
                </a:solidFill>
                <a:latin typeface="Times New Roman"/>
                <a:cs typeface="Times New Roman"/>
              </a:rPr>
              <a:t>f</a:t>
            </a:r>
            <a:r>
              <a:rPr dirty="0" sz="2700" spc="-180" i="1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700" spc="-210" i="1">
                <a:solidFill>
                  <a:srgbClr val="030303"/>
                </a:solidFill>
                <a:latin typeface="Times New Roman"/>
                <a:cs typeface="Times New Roman"/>
              </a:rPr>
              <a:t>(x</a:t>
            </a:r>
            <a:r>
              <a:rPr dirty="0" sz="2700" i="1">
                <a:solidFill>
                  <a:srgbClr val="030303"/>
                </a:solidFill>
                <a:latin typeface="Times New Roman"/>
                <a:cs typeface="Times New Roman"/>
              </a:rPr>
              <a:t>	</a:t>
            </a:r>
            <a:r>
              <a:rPr dirty="0" sz="2700" spc="-135" i="1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57661" y="11645166"/>
            <a:ext cx="1760855" cy="4394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22680" algn="l"/>
                <a:tab pos="1677670" algn="l"/>
              </a:tabLst>
            </a:pPr>
            <a:r>
              <a:rPr dirty="0" sz="2700" spc="-55">
                <a:solidFill>
                  <a:srgbClr val="080808"/>
                </a:solidFill>
                <a:latin typeface="Times New Roman"/>
                <a:cs typeface="Times New Roman"/>
              </a:rPr>
              <a:t>sig</a:t>
            </a:r>
            <a:r>
              <a:rPr dirty="0" sz="2700" spc="-65">
                <a:solidFill>
                  <a:srgbClr val="080808"/>
                </a:solidFill>
                <a:latin typeface="Times New Roman"/>
                <a:cs typeface="Times New Roman"/>
              </a:rPr>
              <a:t>n</a:t>
            </a:r>
            <a:r>
              <a:rPr dirty="0" sz="2700" spc="9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700" spc="-40">
                <a:latin typeface="Times New Roman"/>
                <a:cs typeface="Times New Roman"/>
              </a:rPr>
              <a:t>of</a:t>
            </a:r>
            <a:r>
              <a:rPr dirty="0" sz="2700">
                <a:latin typeface="Times New Roman"/>
                <a:cs typeface="Times New Roman"/>
              </a:rPr>
              <a:t>	</a:t>
            </a:r>
            <a:r>
              <a:rPr dirty="0" sz="2700" spc="-70" i="1">
                <a:latin typeface="Times New Roman"/>
                <a:cs typeface="Times New Roman"/>
              </a:rPr>
              <a:t>f‘</a:t>
            </a:r>
            <a:r>
              <a:rPr dirty="0" sz="2700" spc="-70" i="1">
                <a:latin typeface="Times New Roman"/>
                <a:cs typeface="Times New Roman"/>
              </a:rPr>
              <a:t>(</a:t>
            </a:r>
            <a:r>
              <a:rPr dirty="0" sz="2700" i="1">
                <a:latin typeface="Times New Roman"/>
                <a:cs typeface="Times New Roman"/>
              </a:rPr>
              <a:t>	</a:t>
            </a:r>
            <a:r>
              <a:rPr dirty="0" sz="2700" spc="-350" i="1">
                <a:solidFill>
                  <a:srgbClr val="0A0A0A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4012696" y="11645166"/>
            <a:ext cx="134620" cy="4394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700" spc="-45" i="1"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6209" y="1142278"/>
            <a:ext cx="11414624" cy="169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72953" y="5980643"/>
            <a:ext cx="2496694" cy="2488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3229" y="19163760"/>
            <a:ext cx="9558655" cy="0"/>
          </a:xfrm>
          <a:custGeom>
            <a:avLst/>
            <a:gdLst/>
            <a:ahLst/>
            <a:cxnLst/>
            <a:rect l="l" t="t" r="r" b="b"/>
            <a:pathLst>
              <a:path w="9558655" h="0">
                <a:moveTo>
                  <a:pt x="0" y="0"/>
                </a:moveTo>
                <a:lnTo>
                  <a:pt x="955842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3479" y="19229032"/>
            <a:ext cx="12504420" cy="0"/>
          </a:xfrm>
          <a:custGeom>
            <a:avLst/>
            <a:gdLst/>
            <a:ahLst/>
            <a:cxnLst/>
            <a:rect l="l" t="t" r="r" b="b"/>
            <a:pathLst>
              <a:path w="12504420" h="0">
                <a:moveTo>
                  <a:pt x="0" y="0"/>
                </a:moveTo>
                <a:lnTo>
                  <a:pt x="12503866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45106" y="1229989"/>
            <a:ext cx="5348605" cy="0"/>
          </a:xfrm>
          <a:custGeom>
            <a:avLst/>
            <a:gdLst/>
            <a:ahLst/>
            <a:cxnLst/>
            <a:rect l="l" t="t" r="r" b="b"/>
            <a:pathLst>
              <a:path w="5348605" h="0">
                <a:moveTo>
                  <a:pt x="0" y="0"/>
                </a:moveTo>
                <a:lnTo>
                  <a:pt x="5348309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0839" y="5225923"/>
            <a:ext cx="0" cy="9999345"/>
          </a:xfrm>
          <a:custGeom>
            <a:avLst/>
            <a:gdLst/>
            <a:ahLst/>
            <a:cxnLst/>
            <a:rect l="l" t="t" r="r" b="b"/>
            <a:pathLst>
              <a:path w="0" h="9999344">
                <a:moveTo>
                  <a:pt x="0" y="9999013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7453" y="1007652"/>
            <a:ext cx="0" cy="5267325"/>
          </a:xfrm>
          <a:custGeom>
            <a:avLst/>
            <a:gdLst/>
            <a:ahLst/>
            <a:cxnLst/>
            <a:rect l="l" t="t" r="r" b="b"/>
            <a:pathLst>
              <a:path w="0" h="5267325">
                <a:moveTo>
                  <a:pt x="0" y="5266718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44512" y="1081084"/>
            <a:ext cx="0" cy="18126075"/>
          </a:xfrm>
          <a:custGeom>
            <a:avLst/>
            <a:gdLst/>
            <a:ahLst/>
            <a:cxnLst/>
            <a:rect l="l" t="t" r="r" b="b"/>
            <a:pathLst>
              <a:path w="0" h="18126075">
                <a:moveTo>
                  <a:pt x="0" y="18125507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007695" y="3120867"/>
            <a:ext cx="0" cy="3724910"/>
          </a:xfrm>
          <a:custGeom>
            <a:avLst/>
            <a:gdLst/>
            <a:ahLst/>
            <a:cxnLst/>
            <a:rect l="l" t="t" r="r" b="b"/>
            <a:pathLst>
              <a:path w="0" h="3724909">
                <a:moveTo>
                  <a:pt x="0" y="3724642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0140" y="993374"/>
            <a:ext cx="7665720" cy="0"/>
          </a:xfrm>
          <a:custGeom>
            <a:avLst/>
            <a:gdLst/>
            <a:ahLst/>
            <a:cxnLst/>
            <a:rect l="l" t="t" r="r" b="b"/>
            <a:pathLst>
              <a:path w="7665720" h="0">
                <a:moveTo>
                  <a:pt x="0" y="0"/>
                </a:moveTo>
                <a:lnTo>
                  <a:pt x="7665502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2929" y="9656332"/>
            <a:ext cx="0" cy="7902575"/>
          </a:xfrm>
          <a:custGeom>
            <a:avLst/>
            <a:gdLst/>
            <a:ahLst/>
            <a:cxnLst/>
            <a:rect l="l" t="t" r="r" b="b"/>
            <a:pathLst>
              <a:path w="0" h="7902575">
                <a:moveTo>
                  <a:pt x="0" y="7902117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5070" y="19074009"/>
            <a:ext cx="12341225" cy="0"/>
          </a:xfrm>
          <a:custGeom>
            <a:avLst/>
            <a:gdLst/>
            <a:ahLst/>
            <a:cxnLst/>
            <a:rect l="l" t="t" r="r" b="b"/>
            <a:pathLst>
              <a:path w="12341225" h="0">
                <a:moveTo>
                  <a:pt x="0" y="0"/>
                </a:moveTo>
                <a:lnTo>
                  <a:pt x="12340683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5066" y="926061"/>
            <a:ext cx="0" cy="11059795"/>
          </a:xfrm>
          <a:custGeom>
            <a:avLst/>
            <a:gdLst/>
            <a:ahLst/>
            <a:cxnLst/>
            <a:rect l="l" t="t" r="r" b="b"/>
            <a:pathLst>
              <a:path w="0" h="11059795">
                <a:moveTo>
                  <a:pt x="0" y="11059700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278972" y="6702726"/>
            <a:ext cx="0" cy="2745740"/>
          </a:xfrm>
          <a:custGeom>
            <a:avLst/>
            <a:gdLst/>
            <a:ahLst/>
            <a:cxnLst/>
            <a:rect l="l" t="t" r="r" b="b"/>
            <a:pathLst>
              <a:path w="0" h="2745740">
                <a:moveTo>
                  <a:pt x="0" y="2745547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738444" y="9191261"/>
            <a:ext cx="0" cy="9933940"/>
          </a:xfrm>
          <a:custGeom>
            <a:avLst/>
            <a:gdLst/>
            <a:ahLst/>
            <a:cxnLst/>
            <a:rect l="l" t="t" r="r" b="b"/>
            <a:pathLst>
              <a:path w="0" h="9933940">
                <a:moveTo>
                  <a:pt x="0" y="9933740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934263" y="1154517"/>
            <a:ext cx="0" cy="17162780"/>
          </a:xfrm>
          <a:custGeom>
            <a:avLst/>
            <a:gdLst/>
            <a:ahLst/>
            <a:cxnLst/>
            <a:rect l="l" t="t" r="r" b="b"/>
            <a:pathLst>
              <a:path w="0" h="17162780">
                <a:moveTo>
                  <a:pt x="0" y="17162729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110177" y="8467138"/>
            <a:ext cx="4140835" cy="0"/>
          </a:xfrm>
          <a:custGeom>
            <a:avLst/>
            <a:gdLst/>
            <a:ahLst/>
            <a:cxnLst/>
            <a:rect l="l" t="t" r="r" b="b"/>
            <a:pathLst>
              <a:path w="4140834" h="0">
                <a:moveTo>
                  <a:pt x="0" y="0"/>
                </a:moveTo>
                <a:lnTo>
                  <a:pt x="4140758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03573" y="1091283"/>
            <a:ext cx="12063730" cy="0"/>
          </a:xfrm>
          <a:custGeom>
            <a:avLst/>
            <a:gdLst/>
            <a:ahLst/>
            <a:cxnLst/>
            <a:rect l="l" t="t" r="r" b="b"/>
            <a:pathLst>
              <a:path w="12063730" h="0">
                <a:moveTo>
                  <a:pt x="0" y="0"/>
                </a:moveTo>
                <a:lnTo>
                  <a:pt x="12063273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90690" y="1181034"/>
            <a:ext cx="6711315" cy="0"/>
          </a:xfrm>
          <a:custGeom>
            <a:avLst/>
            <a:gdLst/>
            <a:ahLst/>
            <a:cxnLst/>
            <a:rect l="l" t="t" r="r" b="b"/>
            <a:pathLst>
              <a:path w="6711315" h="0">
                <a:moveTo>
                  <a:pt x="0" y="0"/>
                </a:moveTo>
                <a:lnTo>
                  <a:pt x="6710884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1338" y="12773120"/>
            <a:ext cx="0" cy="6466205"/>
          </a:xfrm>
          <a:custGeom>
            <a:avLst/>
            <a:gdLst/>
            <a:ahLst/>
            <a:cxnLst/>
            <a:rect l="l" t="t" r="r" b="b"/>
            <a:pathLst>
              <a:path w="0" h="6466205">
                <a:moveTo>
                  <a:pt x="0" y="6466110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1587" y="14886334"/>
            <a:ext cx="0" cy="4279900"/>
          </a:xfrm>
          <a:custGeom>
            <a:avLst/>
            <a:gdLst/>
            <a:ahLst/>
            <a:cxnLst/>
            <a:rect l="l" t="t" r="r" b="b"/>
            <a:pathLst>
              <a:path w="0" h="4279900">
                <a:moveTo>
                  <a:pt x="0" y="4279463"/>
                </a:moveTo>
                <a:lnTo>
                  <a:pt x="0" y="0"/>
                </a:lnTo>
              </a:path>
            </a:pathLst>
          </a:custGeom>
          <a:ln w="4079">
            <a:solidFill>
              <a:srgbClr val="1313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47840" y="7471724"/>
            <a:ext cx="2688590" cy="0"/>
          </a:xfrm>
          <a:custGeom>
            <a:avLst/>
            <a:gdLst/>
            <a:ahLst/>
            <a:cxnLst/>
            <a:rect l="l" t="t" r="r" b="b"/>
            <a:pathLst>
              <a:path w="2688590" h="0">
                <a:moveTo>
                  <a:pt x="0" y="0"/>
                </a:moveTo>
                <a:lnTo>
                  <a:pt x="2688433" y="0"/>
                </a:lnTo>
              </a:path>
            </a:pathLst>
          </a:custGeom>
          <a:ln w="12238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247840" y="8336592"/>
            <a:ext cx="2688590" cy="0"/>
          </a:xfrm>
          <a:custGeom>
            <a:avLst/>
            <a:gdLst/>
            <a:ahLst/>
            <a:cxnLst/>
            <a:rect l="l" t="t" r="r" b="b"/>
            <a:pathLst>
              <a:path w="2688590" h="0">
                <a:moveTo>
                  <a:pt x="0" y="0"/>
                </a:moveTo>
                <a:lnTo>
                  <a:pt x="2688433" y="0"/>
                </a:lnTo>
              </a:path>
            </a:pathLst>
          </a:custGeom>
          <a:ln w="12238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79565" y="13338140"/>
            <a:ext cx="1807845" cy="0"/>
          </a:xfrm>
          <a:custGeom>
            <a:avLst/>
            <a:gdLst/>
            <a:ahLst/>
            <a:cxnLst/>
            <a:rect l="l" t="t" r="r" b="b"/>
            <a:pathLst>
              <a:path w="1807845" h="0">
                <a:moveTo>
                  <a:pt x="0" y="0"/>
                </a:moveTo>
                <a:lnTo>
                  <a:pt x="1807247" y="0"/>
                </a:lnTo>
              </a:path>
            </a:pathLst>
          </a:custGeom>
          <a:ln w="2039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03637" y="14814943"/>
            <a:ext cx="3406775" cy="0"/>
          </a:xfrm>
          <a:custGeom>
            <a:avLst/>
            <a:gdLst/>
            <a:ahLst/>
            <a:cxnLst/>
            <a:rect l="l" t="t" r="r" b="b"/>
            <a:pathLst>
              <a:path w="3406775" h="0">
                <a:moveTo>
                  <a:pt x="0" y="0"/>
                </a:moveTo>
                <a:lnTo>
                  <a:pt x="3406436" y="0"/>
                </a:lnTo>
              </a:path>
            </a:pathLst>
          </a:custGeom>
          <a:ln w="2039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618068" y="14823101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8057" y="0"/>
                </a:lnTo>
              </a:path>
            </a:pathLst>
          </a:custGeom>
          <a:ln w="20397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42951" y="14121417"/>
            <a:ext cx="1628139" cy="0"/>
          </a:xfrm>
          <a:custGeom>
            <a:avLst/>
            <a:gdLst/>
            <a:ahLst/>
            <a:cxnLst/>
            <a:rect l="l" t="t" r="r" b="b"/>
            <a:pathLst>
              <a:path w="1628139" h="0">
                <a:moveTo>
                  <a:pt x="0" y="0"/>
                </a:moveTo>
                <a:lnTo>
                  <a:pt x="1627746" y="0"/>
                </a:lnTo>
              </a:path>
            </a:pathLst>
          </a:custGeom>
          <a:ln w="20397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53960" y="7465605"/>
            <a:ext cx="0" cy="877569"/>
          </a:xfrm>
          <a:custGeom>
            <a:avLst/>
            <a:gdLst/>
            <a:ahLst/>
            <a:cxnLst/>
            <a:rect l="l" t="t" r="r" b="b"/>
            <a:pathLst>
              <a:path w="0" h="877570">
                <a:moveTo>
                  <a:pt x="0" y="877106"/>
                </a:moveTo>
                <a:lnTo>
                  <a:pt x="0" y="0"/>
                </a:lnTo>
              </a:path>
            </a:pathLst>
          </a:custGeom>
          <a:ln w="12238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30155" y="7465605"/>
            <a:ext cx="0" cy="877569"/>
          </a:xfrm>
          <a:custGeom>
            <a:avLst/>
            <a:gdLst/>
            <a:ahLst/>
            <a:cxnLst/>
            <a:rect l="l" t="t" r="r" b="b"/>
            <a:pathLst>
              <a:path w="0" h="877570">
                <a:moveTo>
                  <a:pt x="0" y="877106"/>
                </a:moveTo>
                <a:lnTo>
                  <a:pt x="0" y="0"/>
                </a:lnTo>
              </a:path>
            </a:pathLst>
          </a:custGeom>
          <a:ln w="12238">
            <a:solidFill>
              <a:srgbClr val="1F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596151" y="1582871"/>
            <a:ext cx="3973497" cy="261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12404" y="7873562"/>
            <a:ext cx="114227" cy="106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26430" y="7914357"/>
            <a:ext cx="432433" cy="203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02965" y="14001069"/>
            <a:ext cx="1542075" cy="3263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945981" y="8762906"/>
            <a:ext cx="1436007" cy="2284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994907" y="10721099"/>
          <a:ext cx="4587875" cy="828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930"/>
                <a:gridCol w="656590"/>
                <a:gridCol w="631825"/>
                <a:gridCol w="643890"/>
                <a:gridCol w="660400"/>
                <a:gridCol w="594995"/>
                <a:gridCol w="668654"/>
              </a:tblGrid>
              <a:tr h="391638">
                <a:tc>
                  <a:txBody>
                    <a:bodyPr/>
                    <a:lstStyle/>
                    <a:p>
                      <a:pPr marL="158750">
                        <a:lnSpc>
                          <a:spcPts val="27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X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2785"/>
                        </a:lnSpc>
                      </a:pPr>
                      <a:r>
                        <a:rPr dirty="0" sz="2450" spc="65">
                          <a:latin typeface="Times New Roman"/>
                          <a:cs typeface="Times New Roman"/>
                        </a:rPr>
                        <a:t>-?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ts val="2785"/>
                        </a:lnSpc>
                      </a:pPr>
                      <a:r>
                        <a:rPr dirty="0" sz="2450" spc="-45">
                          <a:latin typeface="Times New Roman"/>
                          <a:cs typeface="Times New Roman"/>
                        </a:rPr>
                        <a:t>-1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7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0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27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1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ts val="27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2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27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3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</a:tr>
              <a:tr h="424274">
                <a:tc>
                  <a:txBody>
                    <a:bodyPr/>
                    <a:lstStyle/>
                    <a:p>
                      <a:pPr marL="86995">
                        <a:lnSpc>
                          <a:spcPts val="2885"/>
                        </a:lnSpc>
                      </a:pPr>
                      <a:r>
                        <a:rPr dirty="0" sz="2450" spc="120">
                          <a:latin typeface="Times New Roman"/>
                          <a:cs typeface="Times New Roman"/>
                        </a:rPr>
                        <a:t>/(x)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-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28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-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8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-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28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+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2885"/>
                        </a:lnSpc>
                      </a:pPr>
                      <a:r>
                        <a:rPr dirty="0" sz="2450">
                          <a:latin typeface="Times New Roman"/>
                          <a:cs typeface="Times New Roman"/>
                        </a:rPr>
                        <a:t>+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1F1F23"/>
                      </a:solidFill>
                      <a:prstDash val="solid"/>
                    </a:lnL>
                    <a:lnR w="12700">
                      <a:solidFill>
                        <a:srgbClr val="1F1F23"/>
                      </a:solidFill>
                      <a:prstDash val="solid"/>
                    </a:lnR>
                    <a:lnT w="12700">
                      <a:solidFill>
                        <a:srgbClr val="1F1F23"/>
                      </a:solidFill>
                      <a:prstDash val="solid"/>
                    </a:lnT>
                    <a:lnB w="12700">
                      <a:solidFill>
                        <a:srgbClr val="1F1F2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2296028" y="2422800"/>
            <a:ext cx="6244590" cy="24904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151755">
              <a:lnSpc>
                <a:spcPts val="2735"/>
              </a:lnSpc>
              <a:spcBef>
                <a:spcPts val="110"/>
              </a:spcBef>
              <a:tabLst>
                <a:tab pos="215900" algn="l"/>
              </a:tabLst>
            </a:pPr>
            <a:r>
              <a:rPr dirty="0" baseline="-4629" sz="3600" spc="-52">
                <a:latin typeface="Times New Roman"/>
                <a:cs typeface="Times New Roman"/>
              </a:rPr>
              <a:t>/	</a:t>
            </a:r>
            <a:r>
              <a:rPr dirty="0" sz="2400" spc="-185">
                <a:latin typeface="Times New Roman"/>
                <a:cs typeface="Times New Roman"/>
              </a:rPr>
              <a:t>(  </a:t>
            </a:r>
            <a:r>
              <a:rPr dirty="0" sz="2400" spc="-425">
                <a:latin typeface="Times New Roman"/>
                <a:cs typeface="Times New Roman"/>
              </a:rPr>
              <a:t>I </a:t>
            </a:r>
            <a:r>
              <a:rPr dirty="0" sz="2400" spc="-360">
                <a:latin typeface="Times New Roman"/>
                <a:cs typeface="Times New Roman"/>
              </a:rPr>
              <a:t> </a:t>
            </a:r>
            <a:r>
              <a:rPr dirty="0" sz="2400" spc="-1055">
                <a:latin typeface="Times New Roman"/>
                <a:cs typeface="Times New Roman"/>
              </a:rPr>
              <a:t>)—</a:t>
            </a:r>
            <a:r>
              <a:rPr dirty="0" sz="2400" spc="3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23</a:t>
            </a:r>
            <a:endParaRPr sz="2400">
              <a:latin typeface="Times New Roman"/>
              <a:cs typeface="Times New Roman"/>
            </a:endParaRPr>
          </a:p>
          <a:p>
            <a:pPr algn="r" marR="5160645">
              <a:lnSpc>
                <a:spcPts val="2675"/>
              </a:lnSpc>
            </a:pPr>
            <a:r>
              <a:rPr dirty="0" sz="2350" spc="-560">
                <a:solidFill>
                  <a:srgbClr val="030303"/>
                </a:solidFill>
                <a:latin typeface="Times New Roman"/>
                <a:cs typeface="Times New Roman"/>
              </a:rPr>
              <a:t>(my—.         </a:t>
            </a:r>
            <a:r>
              <a:rPr dirty="0" sz="2350" spc="-555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dirty="0" sz="2350" spc="95">
                <a:latin typeface="Times New Roman"/>
                <a:cs typeface="Times New Roman"/>
              </a:rPr>
              <a:t>o¿</a:t>
            </a:r>
            <a:endParaRPr sz="2350">
              <a:latin typeface="Times New Roman"/>
              <a:cs typeface="Times New Roman"/>
            </a:endParaRPr>
          </a:p>
          <a:p>
            <a:pPr algn="r" marR="5169535">
              <a:lnSpc>
                <a:spcPct val="100000"/>
              </a:lnSpc>
              <a:spcBef>
                <a:spcPts val="1095"/>
              </a:spcBef>
            </a:pPr>
            <a:r>
              <a:rPr dirty="0" sz="2350" spc="65">
                <a:solidFill>
                  <a:srgbClr val="050505"/>
                </a:solidFill>
                <a:latin typeface="Times New Roman"/>
                <a:cs typeface="Times New Roman"/>
              </a:rPr>
              <a:t>f </a:t>
            </a:r>
            <a:r>
              <a:rPr dirty="0" sz="2350" spc="-90">
                <a:latin typeface="Times New Roman"/>
                <a:cs typeface="Times New Roman"/>
              </a:rPr>
              <a:t>( </a:t>
            </a:r>
            <a:r>
              <a:rPr dirty="0" sz="2350" spc="-85">
                <a:solidFill>
                  <a:srgbClr val="161616"/>
                </a:solidFill>
                <a:latin typeface="Times New Roman"/>
                <a:cs typeface="Times New Roman"/>
              </a:rPr>
              <a:t>3</a:t>
            </a:r>
            <a:r>
              <a:rPr dirty="0" sz="2350" spc="-85">
                <a:latin typeface="Times New Roman"/>
                <a:cs typeface="Times New Roman"/>
              </a:rPr>
              <a:t>)=?</a:t>
            </a:r>
            <a:r>
              <a:rPr dirty="0" sz="2350" spc="-305">
                <a:latin typeface="Times New Roman"/>
                <a:cs typeface="Times New Roman"/>
              </a:rPr>
              <a:t> </a:t>
            </a:r>
            <a:r>
              <a:rPr dirty="0" sz="2350" spc="-55">
                <a:latin typeface="Times New Roman"/>
                <a:cs typeface="Times New Roman"/>
              </a:rPr>
              <a:t>7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tabLst>
                <a:tab pos="450850" algn="l"/>
                <a:tab pos="2247265" algn="l"/>
                <a:tab pos="3822700" algn="l"/>
              </a:tabLst>
            </a:pPr>
            <a:r>
              <a:rPr dirty="0" sz="1800" spc="-30">
                <a:latin typeface="Cambria"/>
                <a:cs typeface="Cambria"/>
              </a:rPr>
              <a:t>(?,	</a:t>
            </a:r>
            <a:r>
              <a:rPr dirty="0" sz="1800" spc="165">
                <a:latin typeface="Cambria"/>
                <a:cs typeface="Cambria"/>
              </a:rPr>
              <a:t>?.S) </a:t>
            </a:r>
            <a:r>
              <a:rPr dirty="0" sz="1800" spc="175">
                <a:latin typeface="Cambria"/>
                <a:cs typeface="Cambria"/>
              </a:rPr>
              <a:t>iS</a:t>
            </a:r>
            <a:r>
              <a:rPr dirty="0" sz="1800" spc="140">
                <a:latin typeface="Cambria"/>
                <a:cs typeface="Cambria"/>
              </a:rPr>
              <a:t> </a:t>
            </a:r>
            <a:r>
              <a:rPr dirty="0" sz="1800" spc="5">
                <a:latin typeface="Cambria"/>
                <a:cs typeface="Cambria"/>
              </a:rPr>
              <a:t>rel.at</a:t>
            </a:r>
            <a:r>
              <a:rPr dirty="0" sz="1800" spc="-45">
                <a:latin typeface="Cambria"/>
                <a:cs typeface="Cambria"/>
              </a:rPr>
              <a:t> </a:t>
            </a:r>
            <a:r>
              <a:rPr dirty="0" sz="1800" spc="5">
                <a:latin typeface="Cambria"/>
                <a:cs typeface="Cambria"/>
              </a:rPr>
              <a:t>ive	</a:t>
            </a:r>
            <a:r>
              <a:rPr dirty="0" sz="1800" spc="125">
                <a:latin typeface="Cambria"/>
                <a:cs typeface="Cambria"/>
              </a:rPr>
              <a:t>in:Ix.</a:t>
            </a:r>
            <a:r>
              <a:rPr dirty="0" sz="1800" spc="585">
                <a:latin typeface="Cambria"/>
                <a:cs typeface="Cambria"/>
              </a:rPr>
              <a:t> </a:t>
            </a:r>
            <a:r>
              <a:rPr dirty="0" sz="1800" spc="35">
                <a:latin typeface="Cambria"/>
                <a:cs typeface="Cambria"/>
              </a:rPr>
              <a:t>btlt</a:t>
            </a:r>
            <a:r>
              <a:rPr dirty="0" sz="1800" spc="295">
                <a:latin typeface="Cambria"/>
                <a:cs typeface="Cambria"/>
              </a:rPr>
              <a:t> </a:t>
            </a:r>
            <a:r>
              <a:rPr dirty="0" sz="1800" spc="40">
                <a:latin typeface="Cambria"/>
                <a:cs typeface="Cambria"/>
              </a:rPr>
              <a:t>(5,	</a:t>
            </a:r>
            <a:r>
              <a:rPr dirty="0" sz="1800" spc="50">
                <a:latin typeface="Cambria"/>
                <a:cs typeface="Cambria"/>
              </a:rPr>
              <a:t>55) </a:t>
            </a:r>
            <a:r>
              <a:rPr dirty="0" sz="1800" spc="45">
                <a:latin typeface="Cambria"/>
                <a:cs typeface="Cambria"/>
              </a:rPr>
              <a:t>iS </a:t>
            </a:r>
            <a:r>
              <a:rPr dirty="0" sz="1800" spc="110">
                <a:latin typeface="Cambria"/>
                <a:cs typeface="Cambria"/>
              </a:rPr>
              <a:t>;lbsOl </a:t>
            </a:r>
            <a:r>
              <a:rPr dirty="0" sz="1800" spc="80">
                <a:latin typeface="Cambria"/>
                <a:cs typeface="Cambria"/>
              </a:rPr>
              <a:t>Ulc</a:t>
            </a:r>
            <a:r>
              <a:rPr dirty="0" sz="1800" spc="100">
                <a:latin typeface="Cambria"/>
                <a:cs typeface="Cambria"/>
              </a:rPr>
              <a:t> </a:t>
            </a:r>
            <a:r>
              <a:rPr dirty="0" sz="1800" spc="310">
                <a:latin typeface="Cambria"/>
                <a:cs typeface="Cambria"/>
              </a:rPr>
              <a:t>,pp,</a:t>
            </a:r>
            <a:endParaRPr sz="1800">
              <a:latin typeface="Cambria"/>
              <a:cs typeface="Cambria"/>
            </a:endParaRPr>
          </a:p>
          <a:p>
            <a:pPr marL="294640">
              <a:lnSpc>
                <a:spcPct val="100000"/>
              </a:lnSpc>
              <a:spcBef>
                <a:spcPts val="730"/>
              </a:spcBef>
              <a:tabLst>
                <a:tab pos="612140" algn="l"/>
                <a:tab pos="2894330" algn="l"/>
                <a:tab pos="3752850" algn="l"/>
                <a:tab pos="4251960" algn="l"/>
              </a:tabLst>
            </a:pPr>
            <a:r>
              <a:rPr dirty="0" sz="2250" spc="-20">
                <a:latin typeface="Cambria"/>
                <a:cs typeface="Cambria"/>
              </a:rPr>
              <a:t>,	</a:t>
            </a:r>
            <a:r>
              <a:rPr dirty="0" sz="2250" spc="-35">
                <a:latin typeface="Cambria"/>
                <a:cs typeface="Cambria"/>
              </a:rPr>
              <a:t>7) </a:t>
            </a:r>
            <a:r>
              <a:rPr dirty="0" sz="2250" spc="-45">
                <a:latin typeface="Cambria"/>
                <a:cs typeface="Cambria"/>
              </a:rPr>
              <a:t>Is  </a:t>
            </a:r>
            <a:r>
              <a:rPr dirty="0" sz="2250" spc="-80">
                <a:latin typeface="Cambria"/>
                <a:cs typeface="Cambria"/>
              </a:rPr>
              <a:t>rc</a:t>
            </a:r>
            <a:r>
              <a:rPr dirty="0" sz="2250" spc="190">
                <a:latin typeface="Cambria"/>
                <a:cs typeface="Cambria"/>
              </a:rPr>
              <a:t> </a:t>
            </a:r>
            <a:r>
              <a:rPr dirty="0" sz="2250" spc="-15">
                <a:latin typeface="Cambria"/>
                <a:cs typeface="Cambria"/>
              </a:rPr>
              <a:t>iJlivc</a:t>
            </a:r>
            <a:r>
              <a:rPr dirty="0" sz="2250" spc="215">
                <a:latin typeface="Cambria"/>
                <a:cs typeface="Cambria"/>
              </a:rPr>
              <a:t> </a:t>
            </a:r>
            <a:r>
              <a:rPr dirty="0" sz="2250" spc="-85">
                <a:latin typeface="Cambria"/>
                <a:cs typeface="Cambria"/>
              </a:rPr>
              <a:t>ruin	</a:t>
            </a:r>
            <a:r>
              <a:rPr dirty="0" sz="2250" spc="-114">
                <a:latin typeface="Cambria"/>
                <a:cs typeface="Cambria"/>
              </a:rPr>
              <a:t>but</a:t>
            </a:r>
            <a:r>
              <a:rPr dirty="0" sz="2250" spc="110">
                <a:latin typeface="Cambria"/>
                <a:cs typeface="Cambria"/>
              </a:rPr>
              <a:t> </a:t>
            </a:r>
            <a:r>
              <a:rPr dirty="0" sz="2250" spc="-70">
                <a:latin typeface="Cambria"/>
                <a:cs typeface="Cambria"/>
              </a:rPr>
              <a:t>(l,	</a:t>
            </a:r>
            <a:r>
              <a:rPr dirty="0" sz="2250" spc="-105">
                <a:latin typeface="Cambria"/>
                <a:cs typeface="Cambria"/>
              </a:rPr>
              <a:t>?S)	</a:t>
            </a:r>
            <a:r>
              <a:rPr dirty="0" sz="2250" spc="-5">
                <a:latin typeface="Cambria"/>
                <a:cs typeface="Cambria"/>
              </a:rPr>
              <a:t>is </a:t>
            </a:r>
            <a:r>
              <a:rPr dirty="0" sz="2250" spc="-20">
                <a:latin typeface="Cambria"/>
                <a:cs typeface="Cambria"/>
              </a:rPr>
              <a:t>al›soltilc</a:t>
            </a:r>
            <a:r>
              <a:rPr dirty="0" sz="2250" spc="430">
                <a:latin typeface="Cambria"/>
                <a:cs typeface="Cambria"/>
              </a:rPr>
              <a:t> </a:t>
            </a:r>
            <a:r>
              <a:rPr dirty="0" baseline="-4938" sz="3375" spc="-67">
                <a:latin typeface="Cambria"/>
                <a:cs typeface="Cambria"/>
              </a:rPr>
              <a:t>min</a:t>
            </a:r>
            <a:endParaRPr baseline="-4938" sz="3375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13164" y="5693033"/>
            <a:ext cx="2717165" cy="767080"/>
          </a:xfrm>
          <a:prstGeom prst="rect">
            <a:avLst/>
          </a:prstGeom>
          <a:ln w="12238">
            <a:solidFill>
              <a:srgbClr val="1F1F23"/>
            </a:solidFill>
          </a:ln>
        </p:spPr>
        <p:txBody>
          <a:bodyPr wrap="square" lIns="0" tIns="165100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300"/>
              </a:spcBef>
            </a:pPr>
            <a:r>
              <a:rPr dirty="0" sz="2150" spc="145">
                <a:latin typeface="Cambria"/>
                <a:cs typeface="Cambria"/>
              </a:rPr>
              <a:t>SCH't(Ill </a:t>
            </a:r>
            <a:r>
              <a:rPr dirty="0" sz="2150" spc="65">
                <a:latin typeface="Cambria"/>
                <a:cs typeface="Cambria"/>
              </a:rPr>
              <a:t>Illiit</a:t>
            </a:r>
            <a:r>
              <a:rPr dirty="0" sz="2150" spc="150">
                <a:latin typeface="Cambria"/>
                <a:cs typeface="Cambria"/>
              </a:rPr>
              <a:t> </a:t>
            </a:r>
            <a:r>
              <a:rPr dirty="0" sz="2150" spc="85">
                <a:latin typeface="Cambria"/>
                <a:cs typeface="Cambria"/>
              </a:rPr>
              <a:t>IIOtl: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9248" y="7725216"/>
            <a:ext cx="422275" cy="300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45">
                <a:latin typeface="Consolas"/>
                <a:cs typeface="Consolas"/>
              </a:rPr>
              <a:t>n+1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81353" y="9428095"/>
            <a:ext cx="7209155" cy="372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7530" algn="l"/>
              </a:tabLst>
            </a:pPr>
            <a:r>
              <a:rPr dirty="0" sz="2250" spc="55">
                <a:latin typeface="Cambria"/>
                <a:cs typeface="Cambria"/>
              </a:rPr>
              <a:t>Ex:	</a:t>
            </a:r>
            <a:r>
              <a:rPr dirty="0" sz="2250" spc="20">
                <a:latin typeface="Cambria"/>
                <a:cs typeface="Cambria"/>
              </a:rPr>
              <a:t>use </a:t>
            </a:r>
            <a:r>
              <a:rPr dirty="0" sz="2250" spc="15">
                <a:latin typeface="Cambria"/>
                <a:cs typeface="Cambria"/>
              </a:rPr>
              <a:t>ncivtou </a:t>
            </a:r>
            <a:r>
              <a:rPr dirty="0" sz="2250" spc="45">
                <a:latin typeface="Cambria"/>
                <a:cs typeface="Cambria"/>
              </a:rPr>
              <a:t>method </a:t>
            </a:r>
            <a:r>
              <a:rPr dirty="0" sz="2250" spc="-25">
                <a:latin typeface="Cambria"/>
                <a:cs typeface="Cambria"/>
              </a:rPr>
              <a:t>to </a:t>
            </a:r>
            <a:r>
              <a:rPr dirty="0" sz="2250" spc="75">
                <a:latin typeface="Cambria"/>
                <a:cs typeface="Cambria"/>
              </a:rPr>
              <a:t>approximate </a:t>
            </a:r>
            <a:r>
              <a:rPr dirty="0" sz="2250" spc="30">
                <a:latin typeface="Cambria"/>
                <a:cs typeface="Cambria"/>
              </a:rPr>
              <a:t>tllc </a:t>
            </a:r>
            <a:r>
              <a:rPr dirty="0" sz="2250" spc="35">
                <a:latin typeface="Cambria"/>
                <a:cs typeface="Cambria"/>
              </a:rPr>
              <a:t>solution</a:t>
            </a:r>
            <a:r>
              <a:rPr dirty="0" sz="2250" spc="100">
                <a:latin typeface="Cambria"/>
                <a:cs typeface="Cambria"/>
              </a:rPr>
              <a:t> </a:t>
            </a:r>
            <a:r>
              <a:rPr dirty="0" sz="2250" spc="90">
                <a:latin typeface="Cambria"/>
                <a:cs typeface="Cambria"/>
              </a:rPr>
              <a:t>of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99212" y="9729303"/>
            <a:ext cx="34861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5">
                <a:latin typeface="Cambria"/>
                <a:cs typeface="Cambria"/>
              </a:rPr>
              <a:t>y3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83442" y="9843530"/>
            <a:ext cx="133540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7055" algn="l"/>
                <a:tab pos="1145540" algn="l"/>
              </a:tabLst>
            </a:pPr>
            <a:r>
              <a:rPr dirty="0" sz="2400" spc="100" i="1">
                <a:latin typeface="Cambria"/>
                <a:cs typeface="Cambria"/>
              </a:rPr>
              <a:t>x</a:t>
            </a:r>
            <a:r>
              <a:rPr dirty="0" sz="2400" spc="100" i="1">
                <a:latin typeface="Cambria"/>
                <a:cs typeface="Cambria"/>
              </a:rPr>
              <a:t>	</a:t>
            </a:r>
            <a:r>
              <a:rPr dirty="0" sz="2400" spc="-170">
                <a:latin typeface="Cambria"/>
                <a:cs typeface="Cambria"/>
              </a:rPr>
              <a:t>1</a:t>
            </a:r>
            <a:r>
              <a:rPr dirty="0" sz="2400" spc="-170">
                <a:latin typeface="Cambria"/>
                <a:cs typeface="Cambria"/>
              </a:rPr>
              <a:t> </a:t>
            </a:r>
            <a:r>
              <a:rPr dirty="0" sz="2400" spc="-229">
                <a:latin typeface="Cambria"/>
                <a:cs typeface="Cambria"/>
              </a:rPr>
              <a:t> </a:t>
            </a:r>
            <a:r>
              <a:rPr dirty="0" sz="2400" spc="-170">
                <a:latin typeface="Cambria"/>
                <a:cs typeface="Cambria"/>
              </a:rPr>
              <a:t>=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55">
                <a:latin typeface="Cambria"/>
                <a:cs typeface="Cambria"/>
              </a:rPr>
              <a:t>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34069" y="10699899"/>
            <a:ext cx="8649970" cy="12293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4652645">
              <a:lnSpc>
                <a:spcPct val="100000"/>
              </a:lnSpc>
              <a:spcBef>
                <a:spcPts val="125"/>
              </a:spcBef>
              <a:tabLst>
                <a:tab pos="5834380" algn="l"/>
              </a:tabLst>
            </a:pPr>
            <a:r>
              <a:rPr dirty="0" sz="2450" spc="-90">
                <a:latin typeface="Times New Roman"/>
                <a:cs typeface="Times New Roman"/>
              </a:rPr>
              <a:t>y{</a:t>
            </a:r>
            <a:r>
              <a:rPr dirty="0" baseline="2267" sz="3675" spc="-135">
                <a:latin typeface="Times New Roman"/>
                <a:cs typeface="Times New Roman"/>
              </a:rPr>
              <a:t>1)=-</a:t>
            </a:r>
            <a:r>
              <a:rPr dirty="0" baseline="2267" sz="3675" spc="-569">
                <a:latin typeface="Times New Roman"/>
                <a:cs typeface="Times New Roman"/>
              </a:rPr>
              <a:t> </a:t>
            </a:r>
            <a:r>
              <a:rPr dirty="0" baseline="1133" sz="3675" spc="-600">
                <a:latin typeface="Times New Roman"/>
                <a:cs typeface="Times New Roman"/>
              </a:rPr>
              <a:t>1	</a:t>
            </a:r>
            <a:r>
              <a:rPr dirty="0" baseline="1133" sz="3675" spc="-82">
                <a:latin typeface="Times New Roman"/>
                <a:cs typeface="Times New Roman"/>
              </a:rPr>
              <a:t>and</a:t>
            </a:r>
            <a:r>
              <a:rPr dirty="0" baseline="1133" sz="3675" spc="480">
                <a:latin typeface="Times New Roman"/>
                <a:cs typeface="Times New Roman"/>
              </a:rPr>
              <a:t> </a:t>
            </a:r>
            <a:r>
              <a:rPr dirty="0" baseline="1133" sz="3675" spc="60">
                <a:latin typeface="Times New Roman"/>
                <a:cs typeface="Times New Roman"/>
              </a:rPr>
              <a:t>)(2)=5</a:t>
            </a:r>
            <a:endParaRPr baseline="1133" sz="3675">
              <a:latin typeface="Times New Roman"/>
              <a:cs typeface="Times New Roman"/>
            </a:endParaRPr>
          </a:p>
          <a:p>
            <a:pPr marL="4699635">
              <a:lnSpc>
                <a:spcPct val="100000"/>
              </a:lnSpc>
              <a:spcBef>
                <a:spcPts val="175"/>
              </a:spcBef>
            </a:pPr>
            <a:r>
              <a:rPr dirty="0" sz="2450" spc="-25">
                <a:latin typeface="Times New Roman"/>
                <a:cs typeface="Times New Roman"/>
              </a:rPr>
              <a:t>the </a:t>
            </a:r>
            <a:r>
              <a:rPr dirty="0" sz="2450" spc="-15">
                <a:latin typeface="Times New Roman"/>
                <a:cs typeface="Times New Roman"/>
              </a:rPr>
              <a:t>sign </a:t>
            </a:r>
            <a:r>
              <a:rPr dirty="0" sz="2450" spc="-85">
                <a:latin typeface="Times New Roman"/>
                <a:cs typeface="Times New Roman"/>
              </a:rPr>
              <a:t>is </a:t>
            </a:r>
            <a:r>
              <a:rPr dirty="0" sz="2450" spc="-25">
                <a:latin typeface="Times New Roman"/>
                <a:cs typeface="Times New Roman"/>
              </a:rPr>
              <a:t>vary </a:t>
            </a:r>
            <a:r>
              <a:rPr dirty="0" sz="2450" spc="-50">
                <a:latin typeface="Times New Roman"/>
                <a:cs typeface="Times New Roman"/>
              </a:rPr>
              <a:t>for </a:t>
            </a:r>
            <a:r>
              <a:rPr dirty="0" sz="2450" spc="-5">
                <a:latin typeface="Times New Roman"/>
                <a:cs typeface="Times New Roman"/>
              </a:rPr>
              <a:t>the</a:t>
            </a:r>
            <a:r>
              <a:rPr dirty="0" sz="2450" spc="210">
                <a:latin typeface="Times New Roman"/>
                <a:cs typeface="Times New Roman"/>
              </a:rPr>
              <a:t> </a:t>
            </a:r>
            <a:r>
              <a:rPr dirty="0" sz="2450" spc="-25">
                <a:latin typeface="Times New Roman"/>
                <a:cs typeface="Times New Roman"/>
              </a:rPr>
              <a:t>function</a:t>
            </a: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7863205" algn="l"/>
                <a:tab pos="8167370" algn="l"/>
              </a:tabLst>
            </a:pPr>
            <a:r>
              <a:rPr dirty="0" sz="2400">
                <a:latin typeface="Times New Roman"/>
                <a:cs typeface="Times New Roman"/>
              </a:rPr>
              <a:t>between </a:t>
            </a:r>
            <a:r>
              <a:rPr dirty="0" sz="2400" spc="-555">
                <a:latin typeface="Times New Roman"/>
                <a:cs typeface="Times New Roman"/>
              </a:rPr>
              <a:t>x—          </a:t>
            </a:r>
            <a:r>
              <a:rPr dirty="0" sz="2400" spc="-215">
                <a:latin typeface="Times New Roman"/>
                <a:cs typeface="Times New Roman"/>
              </a:rPr>
              <a:t>I   </a:t>
            </a:r>
            <a:r>
              <a:rPr dirty="0" sz="2400" spc="-25">
                <a:latin typeface="Times New Roman"/>
                <a:cs typeface="Times New Roman"/>
              </a:rPr>
              <a:t>and </a:t>
            </a:r>
            <a:r>
              <a:rPr dirty="0" sz="2400" spc="65" i="1">
                <a:latin typeface="Times New Roman"/>
                <a:cs typeface="Times New Roman"/>
              </a:rPr>
              <a:t>x=2 </a:t>
            </a:r>
            <a:r>
              <a:rPr dirty="0" sz="2400" spc="40">
                <a:latin typeface="Times New Roman"/>
                <a:cs typeface="Times New Roman"/>
              </a:rPr>
              <a:t>so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40">
                <a:latin typeface="Times New Roman"/>
                <a:cs typeface="Times New Roman"/>
              </a:rPr>
              <a:t>root  </a:t>
            </a:r>
            <a:r>
              <a:rPr dirty="0" sz="2400" spc="-5">
                <a:latin typeface="Times New Roman"/>
                <a:cs typeface="Times New Roman"/>
              </a:rPr>
              <a:t>lie </a:t>
            </a:r>
            <a:r>
              <a:rPr dirty="0" sz="2400" spc="-20">
                <a:latin typeface="Times New Roman"/>
                <a:cs typeface="Times New Roman"/>
              </a:rPr>
              <a:t>between  </a:t>
            </a:r>
            <a:r>
              <a:rPr dirty="0" sz="2400" spc="-15">
                <a:latin typeface="Times New Roman"/>
                <a:cs typeface="Times New Roman"/>
              </a:rPr>
              <a:t>them</a:t>
            </a:r>
            <a:r>
              <a:rPr dirty="0" sz="2400" spc="-240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,choose</a:t>
            </a:r>
            <a:r>
              <a:rPr dirty="0" sz="2400" spc="105">
                <a:latin typeface="Times New Roman"/>
                <a:cs typeface="Times New Roman"/>
              </a:rPr>
              <a:t> </a:t>
            </a:r>
            <a:r>
              <a:rPr dirty="0" sz="2400" spc="10">
                <a:latin typeface="Times New Roman"/>
                <a:cs typeface="Times New Roman"/>
              </a:rPr>
              <a:t>x-	</a:t>
            </a:r>
            <a:r>
              <a:rPr dirty="0" sz="2400" spc="15">
                <a:latin typeface="Times New Roman"/>
                <a:cs typeface="Times New Roman"/>
              </a:rPr>
              <a:t>=	</a:t>
            </a:r>
            <a:r>
              <a:rPr dirty="0" sz="2400" spc="10">
                <a:latin typeface="Times New Roman"/>
                <a:cs typeface="Times New Roman"/>
              </a:rPr>
              <a:t>1.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23980" y="11973064"/>
            <a:ext cx="679450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60">
                <a:latin typeface="Times New Roman"/>
                <a:cs typeface="Times New Roman"/>
              </a:rPr>
              <a:t>x</a:t>
            </a:r>
            <a:r>
              <a:rPr dirty="0" sz="2400" spc="310">
                <a:latin typeface="Times New Roman"/>
                <a:cs typeface="Times New Roman"/>
              </a:rPr>
              <a:t> </a:t>
            </a:r>
            <a:r>
              <a:rPr dirty="0" sz="2400" spc="-860">
                <a:latin typeface="Times New Roman"/>
                <a:cs typeface="Times New Roman"/>
              </a:rPr>
              <a:t>—</a:t>
            </a:r>
            <a:r>
              <a:rPr dirty="0" sz="2400" spc="85">
                <a:latin typeface="Times New Roman"/>
                <a:cs typeface="Times New Roman"/>
              </a:rPr>
              <a:t> </a:t>
            </a:r>
            <a:r>
              <a:rPr dirty="0" sz="2400" spc="-43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69248" y="11894229"/>
            <a:ext cx="2501900" cy="145986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795"/>
              </a:spcBef>
              <a:tabLst>
                <a:tab pos="1483995" algn="l"/>
              </a:tabLst>
            </a:pPr>
            <a:r>
              <a:rPr dirty="0" baseline="1157" sz="3600" spc="-7">
                <a:latin typeface="Times New Roman"/>
                <a:cs typeface="Times New Roman"/>
              </a:rPr>
              <a:t>let</a:t>
            </a:r>
            <a:r>
              <a:rPr dirty="0" baseline="1157" sz="3600" spc="22">
                <a:latin typeface="Times New Roman"/>
                <a:cs typeface="Times New Roman"/>
              </a:rPr>
              <a:t> </a:t>
            </a:r>
            <a:r>
              <a:rPr dirty="0" baseline="1157" sz="3600" spc="-75">
                <a:latin typeface="Times New Roman"/>
                <a:cs typeface="Times New Roman"/>
              </a:rPr>
              <a:t>„€(x)	</a:t>
            </a:r>
            <a:r>
              <a:rPr dirty="0" sz="2400" spc="-60">
                <a:latin typeface="Times New Roman"/>
                <a:cs typeface="Times New Roman"/>
              </a:rPr>
              <a:t>x</a:t>
            </a:r>
            <a:r>
              <a:rPr dirty="0" sz="2400" spc="-250">
                <a:latin typeface="Times New Roman"/>
                <a:cs typeface="Times New Roman"/>
              </a:rPr>
              <a:t> </a:t>
            </a:r>
            <a:r>
              <a:rPr dirty="0" baseline="27777" sz="2700" spc="-67">
                <a:latin typeface="Times New Roman"/>
                <a:cs typeface="Times New Roman"/>
              </a:rPr>
              <a:t>3</a:t>
            </a:r>
            <a:endParaRPr baseline="27777" sz="2700">
              <a:latin typeface="Times New Roman"/>
              <a:cs typeface="Times New Roman"/>
            </a:endParaRPr>
          </a:p>
          <a:p>
            <a:pPr marL="386715">
              <a:lnSpc>
                <a:spcPct val="100000"/>
              </a:lnSpc>
              <a:spcBef>
                <a:spcPts val="730"/>
              </a:spcBef>
              <a:tabLst>
                <a:tab pos="875665" algn="l"/>
                <a:tab pos="1384300" algn="l"/>
                <a:tab pos="1988185" algn="l"/>
              </a:tabLst>
            </a:pPr>
            <a:r>
              <a:rPr dirty="0" sz="2450" spc="-315" i="1">
                <a:latin typeface="Cambria"/>
                <a:cs typeface="Cambria"/>
              </a:rPr>
              <a:t>f[x	</a:t>
            </a:r>
            <a:r>
              <a:rPr dirty="0" sz="2450" spc="-204" i="1">
                <a:solidFill>
                  <a:srgbClr val="0A0A0A"/>
                </a:solidFill>
                <a:latin typeface="Cambria"/>
                <a:cs typeface="Cambria"/>
              </a:rPr>
              <a:t>)	</a:t>
            </a:r>
            <a:r>
              <a:rPr dirty="0" sz="2450" spc="-235">
                <a:latin typeface="Cambria"/>
                <a:cs typeface="Cambria"/>
              </a:rPr>
              <a:t>3x'	</a:t>
            </a:r>
            <a:r>
              <a:rPr dirty="0" sz="2450" spc="-819">
                <a:latin typeface="Cambria"/>
                <a:cs typeface="Cambria"/>
              </a:rPr>
              <a:t>—</a:t>
            </a:r>
            <a:r>
              <a:rPr dirty="0" sz="2450" spc="155">
                <a:latin typeface="Cambria"/>
                <a:cs typeface="Cambria"/>
              </a:rPr>
              <a:t> </a:t>
            </a:r>
            <a:r>
              <a:rPr dirty="0" sz="2450" spc="-15">
                <a:latin typeface="Cambria"/>
                <a:cs typeface="Cambria"/>
              </a:rPr>
              <a:t>1</a:t>
            </a:r>
            <a:endParaRPr sz="2450">
              <a:latin typeface="Cambria"/>
              <a:cs typeface="Cambria"/>
            </a:endParaRPr>
          </a:p>
          <a:p>
            <a:pPr algn="ctr" marR="403860">
              <a:lnSpc>
                <a:spcPct val="100000"/>
              </a:lnSpc>
              <a:spcBef>
                <a:spcPts val="380"/>
              </a:spcBef>
            </a:pPr>
            <a:r>
              <a:rPr dirty="0" sz="3050" spc="-15">
                <a:solidFill>
                  <a:srgbClr val="0A0A0A"/>
                </a:solidFill>
                <a:latin typeface="Cambria"/>
                <a:cs typeface="Cambria"/>
              </a:rPr>
              <a:t>_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13023" y="12859009"/>
            <a:ext cx="1885314" cy="494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2570" indent="-205104">
              <a:lnSpc>
                <a:spcPct val="100000"/>
              </a:lnSpc>
              <a:spcBef>
                <a:spcPts val="125"/>
              </a:spcBef>
              <a:buChar char="•"/>
              <a:tabLst>
                <a:tab pos="243204" algn="l"/>
                <a:tab pos="636270" algn="l"/>
                <a:tab pos="981075" algn="l"/>
                <a:tab pos="1403350" algn="l"/>
              </a:tabLst>
            </a:pPr>
            <a:r>
              <a:rPr dirty="0" baseline="25500" sz="4575" spc="-1132">
                <a:latin typeface="Cambria"/>
                <a:cs typeface="Cambria"/>
              </a:rPr>
              <a:t>3	</a:t>
            </a:r>
            <a:r>
              <a:rPr dirty="0" sz="3050" spc="-1360">
                <a:latin typeface="Cambria"/>
                <a:cs typeface="Cambria"/>
              </a:rPr>
              <a:t>—	</a:t>
            </a:r>
            <a:r>
              <a:rPr dirty="0" sz="3050" spc="-5">
                <a:latin typeface="Cambria"/>
                <a:cs typeface="Cambria"/>
              </a:rPr>
              <a:t>&gt;	</a:t>
            </a:r>
            <a:r>
              <a:rPr dirty="0" baseline="9107" sz="4575" spc="-2220">
                <a:latin typeface="Cambria"/>
                <a:cs typeface="Cambria"/>
              </a:rPr>
              <a:t>—</a:t>
            </a:r>
            <a:r>
              <a:rPr dirty="0" baseline="9107" sz="4575" spc="-104">
                <a:latin typeface="Cambria"/>
                <a:cs typeface="Cambria"/>
              </a:rPr>
              <a:t> </a:t>
            </a:r>
            <a:r>
              <a:rPr dirty="0" baseline="9107" sz="4575" spc="-667">
                <a:latin typeface="Cambria"/>
                <a:cs typeface="Cambria"/>
              </a:rPr>
              <a:t>1</a:t>
            </a:r>
            <a:endParaRPr baseline="9107" sz="4575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266508" y="13369974"/>
            <a:ext cx="20447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254">
                <a:latin typeface="Cambria"/>
                <a:cs typeface="Cambria"/>
              </a:rPr>
              <a:t>“+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773356" y="13264926"/>
            <a:ext cx="15113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40">
                <a:latin typeface="Cambria"/>
                <a:cs typeface="Cambria"/>
              </a:rPr>
              <a:t>1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35354" y="13369974"/>
            <a:ext cx="11938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50" spc="-30">
                <a:latin typeface="Cambria"/>
                <a:cs typeface="Cambria"/>
              </a:rPr>
              <a:t>“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0048" y="7308420"/>
            <a:ext cx="461009" cy="566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3550" spc="-385" i="1">
                <a:uFill>
                  <a:solidFill>
                    <a:srgbClr val="0C080C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3550" spc="-415" i="1">
                <a:uFill>
                  <a:solidFill>
                    <a:srgbClr val="0C080C"/>
                  </a:solidFill>
                </a:uFill>
                <a:latin typeface="Cambria"/>
                <a:cs typeface="Cambria"/>
              </a:rPr>
              <a:t>f‹•›</a:t>
            </a:r>
            <a:endParaRPr sz="35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01747" y="13238264"/>
            <a:ext cx="1557020" cy="85661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560705">
              <a:lnSpc>
                <a:spcPct val="100000"/>
              </a:lnSpc>
              <a:spcBef>
                <a:spcPts val="1190"/>
              </a:spcBef>
            </a:pPr>
            <a:r>
              <a:rPr dirty="0" sz="2050" spc="-45">
                <a:latin typeface="Cambria"/>
                <a:cs typeface="Cambria"/>
              </a:rPr>
              <a:t>3x  </a:t>
            </a:r>
            <a:r>
              <a:rPr dirty="0" baseline="23569" sz="2475" spc="165">
                <a:latin typeface="Cambria"/>
                <a:cs typeface="Cambria"/>
              </a:rPr>
              <a:t>2</a:t>
            </a:r>
            <a:r>
              <a:rPr dirty="0" baseline="-16260" sz="3075" spc="165">
                <a:latin typeface="Cambria"/>
                <a:cs typeface="Cambria"/>
              </a:rPr>
              <a:t>»</a:t>
            </a:r>
            <a:r>
              <a:rPr dirty="0" baseline="-16260" sz="3075" spc="540">
                <a:latin typeface="Cambria"/>
                <a:cs typeface="Cambria"/>
              </a:rPr>
              <a:t> </a:t>
            </a:r>
            <a:r>
              <a:rPr dirty="0" baseline="-16260" sz="3075" spc="-622">
                <a:latin typeface="Cambria"/>
                <a:cs typeface="Cambria"/>
              </a:rPr>
              <a:t>—</a:t>
            </a:r>
            <a:endParaRPr baseline="-16260" sz="3075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944"/>
              </a:spcBef>
            </a:pPr>
            <a:r>
              <a:rPr dirty="0" sz="1700" spc="35">
                <a:latin typeface="Cambria"/>
                <a:cs typeface="Cambria"/>
              </a:rPr>
              <a:t>(1.5)</a:t>
            </a:r>
            <a:r>
              <a:rPr dirty="0" baseline="21241" sz="2550" spc="52">
                <a:latin typeface="Cambria"/>
                <a:cs typeface="Cambria"/>
              </a:rPr>
              <a:t>3</a:t>
            </a:r>
            <a:r>
              <a:rPr dirty="0" baseline="21241" sz="2550" spc="-322">
                <a:latin typeface="Cambria"/>
                <a:cs typeface="Cambria"/>
              </a:rPr>
              <a:t> </a:t>
            </a:r>
            <a:r>
              <a:rPr dirty="0" baseline="3267" sz="2550" spc="-802">
                <a:latin typeface="Cambria"/>
                <a:cs typeface="Cambria"/>
              </a:rPr>
              <a:t>—</a:t>
            </a:r>
            <a:r>
              <a:rPr dirty="0" baseline="3267" sz="2550" spc="202">
                <a:latin typeface="Cambria"/>
                <a:cs typeface="Cambria"/>
              </a:rPr>
              <a:t> </a:t>
            </a:r>
            <a:r>
              <a:rPr dirty="0" baseline="3267" sz="2550" spc="-60">
                <a:latin typeface="Cambria"/>
                <a:cs typeface="Cambria"/>
              </a:rPr>
              <a:t>(1.5)—</a:t>
            </a:r>
            <a:endParaRPr baseline="3267" sz="25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85313" y="14017606"/>
            <a:ext cx="1111250" cy="3727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575310" algn="l"/>
              </a:tabLst>
            </a:pPr>
            <a:r>
              <a:rPr dirty="0" baseline="-11111" sz="3375" spc="-37">
                <a:latin typeface="Cambria"/>
                <a:cs typeface="Cambria"/>
              </a:rPr>
              <a:t>s</a:t>
            </a:r>
            <a:r>
              <a:rPr dirty="0" baseline="4938" sz="3375" spc="-37">
                <a:latin typeface="Cambria"/>
                <a:cs typeface="Cambria"/>
              </a:rPr>
              <a:t>(</a:t>
            </a:r>
            <a:r>
              <a:rPr dirty="0" baseline="4938" sz="3375" spc="592">
                <a:latin typeface="Cambria"/>
                <a:cs typeface="Cambria"/>
              </a:rPr>
              <a:t> </a:t>
            </a:r>
            <a:r>
              <a:rPr dirty="0" baseline="-3703" sz="3375" spc="-442">
                <a:latin typeface="Cambria"/>
                <a:cs typeface="Cambria"/>
              </a:rPr>
              <a:t>-	</a:t>
            </a:r>
            <a:r>
              <a:rPr dirty="0" sz="2250" spc="-235">
                <a:latin typeface="Cambria"/>
                <a:cs typeface="Cambria"/>
              </a:rPr>
              <a:t>)</a:t>
            </a:r>
            <a:r>
              <a:rPr dirty="0" sz="2150" spc="-235">
                <a:latin typeface="Cambria"/>
                <a:cs typeface="Cambria"/>
              </a:rPr>
              <a:t>2_</a:t>
            </a:r>
            <a:r>
              <a:rPr dirty="0" sz="2150">
                <a:latin typeface="Cambria"/>
                <a:cs typeface="Cambria"/>
              </a:rPr>
              <a:t> </a:t>
            </a:r>
            <a:r>
              <a:rPr dirty="0" baseline="-14814" sz="3375" spc="-397">
                <a:latin typeface="Cambria"/>
                <a:cs typeface="Cambria"/>
              </a:rPr>
              <a:t>1</a:t>
            </a:r>
            <a:endParaRPr baseline="-14814" sz="3375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080663" y="14608123"/>
            <a:ext cx="241427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71525" algn="l"/>
              </a:tabLst>
            </a:pPr>
            <a:r>
              <a:rPr dirty="0" sz="2450" spc="30">
                <a:latin typeface="Cambria"/>
                <a:cs typeface="Cambria"/>
              </a:rPr>
              <a:t>x;;</a:t>
            </a:r>
            <a:r>
              <a:rPr dirty="0" sz="2450" spc="295">
                <a:latin typeface="Cambria"/>
                <a:cs typeface="Cambria"/>
              </a:rPr>
              <a:t> </a:t>
            </a:r>
            <a:r>
              <a:rPr dirty="0" sz="2450" spc="55">
                <a:latin typeface="Cambria"/>
                <a:cs typeface="Cambria"/>
              </a:rPr>
              <a:t>=	</a:t>
            </a:r>
            <a:r>
              <a:rPr dirty="0" sz="2450" spc="5">
                <a:latin typeface="Cambria"/>
                <a:cs typeface="Cambria"/>
              </a:rPr>
              <a:t>1.34782609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23182" y="5747726"/>
            <a:ext cx="3654425" cy="90360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869"/>
              </a:spcBef>
            </a:pPr>
            <a:r>
              <a:rPr dirty="0" sz="2150" spc="25">
                <a:latin typeface="Cambria"/>
                <a:cs typeface="Cambria"/>
              </a:rPr>
              <a:t>llscd lo </a:t>
            </a:r>
            <a:r>
              <a:rPr dirty="0" sz="2150" spc="30">
                <a:latin typeface="Cambria"/>
                <a:cs typeface="Cambria"/>
              </a:rPr>
              <a:t>fi </a:t>
            </a:r>
            <a:r>
              <a:rPr dirty="0" sz="2150" spc="-70">
                <a:latin typeface="Cambria"/>
                <a:cs typeface="Cambria"/>
              </a:rPr>
              <a:t>titl </a:t>
            </a:r>
            <a:r>
              <a:rPr dirty="0" sz="2150" spc="-280">
                <a:latin typeface="Cambria"/>
                <a:cs typeface="Cambria"/>
              </a:rPr>
              <a:t>t </a:t>
            </a:r>
            <a:r>
              <a:rPr dirty="0" sz="2150" spc="20">
                <a:latin typeface="Cambria"/>
                <a:cs typeface="Cambria"/>
              </a:rPr>
              <a:t>lic </a:t>
            </a:r>
            <a:r>
              <a:rPr dirty="0" sz="2150" spc="5">
                <a:latin typeface="Cambria"/>
                <a:cs typeface="Cambria"/>
              </a:rPr>
              <a:t>rt;ots </a:t>
            </a:r>
            <a:r>
              <a:rPr dirty="0" sz="2150" spc="175">
                <a:latin typeface="Cambria"/>
                <a:cs typeface="Cambria"/>
              </a:rPr>
              <a:t>of </a:t>
            </a:r>
            <a:r>
              <a:rPr dirty="0" sz="2150" spc="60">
                <a:latin typeface="Cambria"/>
                <a:cs typeface="Cambria"/>
              </a:rPr>
              <a:t>(J;c</a:t>
            </a:r>
            <a:endParaRPr sz="21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250" spc="10">
                <a:latin typeface="Cambria"/>
                <a:cs typeface="Cambria"/>
              </a:rPr>
              <a:t>NulilericuIl3'.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29846" y="13890119"/>
            <a:ext cx="193548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890">
                <a:latin typeface="Cambria"/>
                <a:cs typeface="Cambria"/>
              </a:rPr>
              <a:t>—</a:t>
            </a:r>
            <a:r>
              <a:rPr dirty="0" sz="2450" spc="295">
                <a:latin typeface="Cambria"/>
                <a:cs typeface="Cambria"/>
              </a:rPr>
              <a:t> </a:t>
            </a:r>
            <a:r>
              <a:rPr dirty="0" sz="2450" spc="-20">
                <a:latin typeface="Cambria"/>
                <a:cs typeface="Cambria"/>
              </a:rPr>
              <a:t>1.34782609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54275" y="14497636"/>
            <a:ext cx="2964815" cy="2908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1743075" algn="l"/>
              </a:tabLst>
            </a:pPr>
            <a:r>
              <a:rPr dirty="0" sz="1700" spc="40">
                <a:latin typeface="Cambria"/>
                <a:cs typeface="Cambria"/>
              </a:rPr>
              <a:t>(1.34782609)</a:t>
            </a:r>
            <a:r>
              <a:rPr dirty="0" sz="1700" spc="-204">
                <a:latin typeface="Cambria"/>
                <a:cs typeface="Cambria"/>
              </a:rPr>
              <a:t> </a:t>
            </a:r>
            <a:r>
              <a:rPr dirty="0" baseline="21241" sz="2550">
                <a:latin typeface="Cambria"/>
                <a:cs typeface="Cambria"/>
              </a:rPr>
              <a:t>3</a:t>
            </a:r>
            <a:r>
              <a:rPr dirty="0" baseline="1633" sz="2550">
                <a:latin typeface="Cambria"/>
                <a:cs typeface="Cambria"/>
              </a:rPr>
              <a:t>-	</a:t>
            </a:r>
            <a:r>
              <a:rPr dirty="0" baseline="1633" sz="2550" spc="75">
                <a:latin typeface="Cambria"/>
                <a:cs typeface="Cambria"/>
              </a:rPr>
              <a:t>(1,347826</a:t>
            </a:r>
            <a:r>
              <a:rPr dirty="0" baseline="1633" sz="2550" spc="-254">
                <a:latin typeface="Cambria"/>
                <a:cs typeface="Cambria"/>
              </a:rPr>
              <a:t> </a:t>
            </a:r>
            <a:r>
              <a:rPr dirty="0" baseline="1633" sz="2550" spc="60">
                <a:latin typeface="Cambria"/>
                <a:cs typeface="Cambria"/>
              </a:rPr>
              <a:t>0</a:t>
            </a:r>
            <a:endParaRPr baseline="1633" sz="25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93404" y="14852556"/>
            <a:ext cx="1955164" cy="2908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700" spc="60">
                <a:latin typeface="Cambria"/>
                <a:cs typeface="Cambria"/>
              </a:rPr>
              <a:t>3(1.34782609)'—</a:t>
            </a:r>
            <a:r>
              <a:rPr dirty="0" sz="1700" spc="-250">
                <a:latin typeface="Cambria"/>
                <a:cs typeface="Cambria"/>
              </a:rPr>
              <a:t> </a:t>
            </a:r>
            <a:r>
              <a:rPr dirty="0" sz="1700" spc="-50">
                <a:latin typeface="Cambria"/>
                <a:cs typeface="Cambria"/>
              </a:rPr>
              <a:t>1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82999" y="15676629"/>
            <a:ext cx="7305040" cy="2814320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445"/>
              </a:spcBef>
              <a:tabLst>
                <a:tab pos="854710" algn="l"/>
              </a:tabLst>
            </a:pPr>
            <a:r>
              <a:rPr dirty="0" baseline="5446" sz="3825" spc="104">
                <a:solidFill>
                  <a:srgbClr val="000116"/>
                </a:solidFill>
                <a:latin typeface="Cambria"/>
                <a:cs typeface="Cambria"/>
              </a:rPr>
              <a:t>x</a:t>
            </a:r>
            <a:r>
              <a:rPr dirty="0" baseline="-7122" sz="2925" spc="104">
                <a:solidFill>
                  <a:srgbClr val="000116"/>
                </a:solidFill>
                <a:latin typeface="Cambria"/>
                <a:cs typeface="Cambria"/>
              </a:rPr>
              <a:t>4	</a:t>
            </a:r>
            <a:r>
              <a:rPr dirty="0" sz="2550" spc="-50">
                <a:latin typeface="Cambria"/>
                <a:cs typeface="Cambria"/>
              </a:rPr>
              <a:t>1.32471817</a:t>
            </a:r>
            <a:endParaRPr sz="2550">
              <a:latin typeface="Cambria"/>
              <a:cs typeface="Cambria"/>
            </a:endParaRPr>
          </a:p>
          <a:p>
            <a:pPr marL="71120">
              <a:lnSpc>
                <a:spcPct val="100000"/>
              </a:lnSpc>
              <a:spcBef>
                <a:spcPts val="345"/>
              </a:spcBef>
              <a:tabLst>
                <a:tab pos="838200" algn="l"/>
              </a:tabLst>
            </a:pPr>
            <a:r>
              <a:rPr dirty="0" sz="2550" spc="-40">
                <a:latin typeface="Cambria"/>
                <a:cs typeface="Cambria"/>
              </a:rPr>
              <a:t>xt	</a:t>
            </a:r>
            <a:r>
              <a:rPr dirty="0" sz="2550" spc="-50">
                <a:latin typeface="Cambria"/>
                <a:cs typeface="Cambria"/>
              </a:rPr>
              <a:t>1.32471796</a:t>
            </a:r>
            <a:endParaRPr sz="2550">
              <a:latin typeface="Cambria"/>
              <a:cs typeface="Cambria"/>
            </a:endParaRPr>
          </a:p>
          <a:p>
            <a:pPr marL="63500">
              <a:lnSpc>
                <a:spcPct val="100000"/>
              </a:lnSpc>
              <a:spcBef>
                <a:spcPts val="605"/>
              </a:spcBef>
              <a:tabLst>
                <a:tab pos="822325" algn="l"/>
              </a:tabLst>
            </a:pPr>
            <a:r>
              <a:rPr dirty="0" baseline="2267" sz="3675" spc="-37">
                <a:latin typeface="Cambria"/>
                <a:cs typeface="Cambria"/>
              </a:rPr>
              <a:t>x</a:t>
            </a:r>
            <a:r>
              <a:rPr dirty="0" baseline="2267" sz="3675" spc="-480">
                <a:latin typeface="Cambria"/>
                <a:cs typeface="Cambria"/>
              </a:rPr>
              <a:t> </a:t>
            </a:r>
            <a:r>
              <a:rPr dirty="0" baseline="-14245" sz="2925" spc="37">
                <a:latin typeface="Cambria"/>
                <a:cs typeface="Cambria"/>
              </a:rPr>
              <a:t>6	</a:t>
            </a:r>
            <a:r>
              <a:rPr dirty="0" sz="2450" spc="5">
                <a:latin typeface="Cambria"/>
                <a:cs typeface="Cambria"/>
              </a:rPr>
              <a:t>1.32471796</a:t>
            </a:r>
            <a:endParaRPr sz="245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  <a:spcBef>
                <a:spcPts val="500"/>
              </a:spcBef>
            </a:pPr>
            <a:r>
              <a:rPr dirty="0" sz="2450" spc="100">
                <a:latin typeface="Cambria"/>
                <a:cs typeface="Cambria"/>
              </a:rPr>
              <a:t>No </a:t>
            </a:r>
            <a:r>
              <a:rPr dirty="0" sz="2450" spc="-110">
                <a:solidFill>
                  <a:srgbClr val="050505"/>
                </a:solidFill>
                <a:latin typeface="Cambria"/>
                <a:cs typeface="Cambria"/>
              </a:rPr>
              <a:t>need </a:t>
            </a:r>
            <a:r>
              <a:rPr dirty="0" sz="2450" spc="-110">
                <a:solidFill>
                  <a:srgbClr val="160728"/>
                </a:solidFill>
                <a:latin typeface="Cambria"/>
                <a:cs typeface="Cambria"/>
              </a:rPr>
              <a:t>to </a:t>
            </a:r>
            <a:r>
              <a:rPr dirty="0" sz="2450" spc="-75">
                <a:latin typeface="Cambria"/>
                <a:cs typeface="Cambria"/>
              </a:rPr>
              <a:t>continue </a:t>
            </a:r>
            <a:r>
              <a:rPr dirty="0" sz="2450" spc="-114">
                <a:latin typeface="Cambria"/>
                <a:cs typeface="Cambria"/>
              </a:rPr>
              <a:t>because </a:t>
            </a:r>
            <a:r>
              <a:rPr dirty="0" sz="2450" spc="-145">
                <a:latin typeface="Cambria"/>
                <a:cs typeface="Cambria"/>
              </a:rPr>
              <a:t>we </a:t>
            </a:r>
            <a:r>
              <a:rPr dirty="0" sz="2450" spc="-125">
                <a:latin typeface="Cambria"/>
                <a:cs typeface="Cambria"/>
              </a:rPr>
              <a:t>reached </a:t>
            </a:r>
            <a:r>
              <a:rPr dirty="0" sz="2450" spc="-140">
                <a:latin typeface="Cambria"/>
                <a:cs typeface="Cambria"/>
              </a:rPr>
              <a:t>the </a:t>
            </a:r>
            <a:r>
              <a:rPr dirty="0" sz="2450" spc="-65">
                <a:latin typeface="Cambria"/>
                <a:cs typeface="Cambria"/>
              </a:rPr>
              <a:t>accuracy</a:t>
            </a:r>
            <a:r>
              <a:rPr dirty="0" sz="2450" spc="-15">
                <a:latin typeface="Cambria"/>
                <a:cs typeface="Cambria"/>
              </a:rPr>
              <a:t> </a:t>
            </a:r>
            <a:r>
              <a:rPr dirty="0" sz="2450" spc="-65">
                <a:latin typeface="Cambria"/>
                <a:cs typeface="Cambria"/>
              </a:rPr>
              <a:t>so</a:t>
            </a:r>
            <a:endParaRPr sz="2450">
              <a:latin typeface="Cambria"/>
              <a:cs typeface="Cambria"/>
            </a:endParaRPr>
          </a:p>
          <a:p>
            <a:pPr algn="ctr" marL="2213610">
              <a:lnSpc>
                <a:spcPct val="100000"/>
              </a:lnSpc>
              <a:spcBef>
                <a:spcPts val="475"/>
              </a:spcBef>
            </a:pPr>
            <a:r>
              <a:rPr dirty="0" sz="2600" spc="120" i="1">
                <a:latin typeface="Cambria"/>
                <a:cs typeface="Cambria"/>
              </a:rPr>
              <a:t>x </a:t>
            </a:r>
            <a:r>
              <a:rPr dirty="0" sz="2600" spc="-320" i="1">
                <a:latin typeface="Cambria"/>
                <a:cs typeface="Cambria"/>
              </a:rPr>
              <a:t>-=</a:t>
            </a:r>
            <a:r>
              <a:rPr dirty="0" sz="2600" spc="-110" i="1">
                <a:latin typeface="Cambria"/>
                <a:cs typeface="Cambria"/>
              </a:rPr>
              <a:t> </a:t>
            </a:r>
            <a:r>
              <a:rPr dirty="0" sz="2600" spc="-70">
                <a:latin typeface="Cambria"/>
                <a:cs typeface="Cambria"/>
              </a:rPr>
              <a:t>1.32471796</a:t>
            </a:r>
            <a:endParaRPr sz="2600">
              <a:latin typeface="Cambria"/>
              <a:cs typeface="Cambria"/>
            </a:endParaRPr>
          </a:p>
          <a:p>
            <a:pPr algn="ctr" marL="2168525">
              <a:lnSpc>
                <a:spcPct val="100000"/>
              </a:lnSpc>
              <a:spcBef>
                <a:spcPts val="1025"/>
              </a:spcBef>
            </a:pPr>
            <a:r>
              <a:rPr dirty="0" sz="2950" spc="-125">
                <a:latin typeface="Cambria"/>
                <a:cs typeface="Cambria"/>
              </a:rPr>
              <a:t>35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87587" y="14591805"/>
            <a:ext cx="234124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731520" algn="l"/>
              </a:tabLst>
            </a:pPr>
            <a:r>
              <a:rPr dirty="0" sz="2450" spc="-55">
                <a:latin typeface="Cambria"/>
                <a:cs typeface="Cambria"/>
              </a:rPr>
              <a:t>*'	</a:t>
            </a:r>
            <a:r>
              <a:rPr dirty="0" sz="2450" spc="-20">
                <a:latin typeface="Cambria"/>
                <a:cs typeface="Cambria"/>
              </a:rPr>
              <a:t>1.32520040</a:t>
            </a:r>
            <a:endParaRPr sz="2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912" y="532417"/>
            <a:ext cx="12831271" cy="182619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74337" y="4152859"/>
            <a:ext cx="223615" cy="12032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80402" y="3354051"/>
            <a:ext cx="651510" cy="0"/>
          </a:xfrm>
          <a:custGeom>
            <a:avLst/>
            <a:gdLst/>
            <a:ahLst/>
            <a:cxnLst/>
            <a:rect l="l" t="t" r="r" b="b"/>
            <a:pathLst>
              <a:path w="651510" h="0">
                <a:moveTo>
                  <a:pt x="0" y="0"/>
                </a:moveTo>
                <a:lnTo>
                  <a:pt x="650969" y="0"/>
                </a:lnTo>
              </a:path>
            </a:pathLst>
          </a:custGeom>
          <a:ln w="22361">
            <a:solidFill>
              <a:srgbClr val="3834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69234" y="20092919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 h="0">
                <a:moveTo>
                  <a:pt x="0" y="0"/>
                </a:moveTo>
                <a:lnTo>
                  <a:pt x="3123162" y="0"/>
                </a:lnTo>
              </a:path>
            </a:pathLst>
          </a:custGeom>
          <a:ln w="3175">
            <a:solidFill>
              <a:srgbClr val="4B3B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05746" y="17515129"/>
            <a:ext cx="0" cy="2579370"/>
          </a:xfrm>
          <a:custGeom>
            <a:avLst/>
            <a:gdLst/>
            <a:ahLst/>
            <a:cxnLst/>
            <a:rect l="l" t="t" r="r" b="b"/>
            <a:pathLst>
              <a:path w="0" h="2579369">
                <a:moveTo>
                  <a:pt x="0" y="2579031"/>
                </a:moveTo>
                <a:lnTo>
                  <a:pt x="0" y="0"/>
                </a:lnTo>
              </a:path>
            </a:pathLst>
          </a:custGeom>
          <a:ln w="3175">
            <a:solidFill>
              <a:srgbClr val="9C67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08917" y="16964786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 h="0">
                <a:moveTo>
                  <a:pt x="0" y="0"/>
                </a:moveTo>
                <a:lnTo>
                  <a:pt x="514315" y="0"/>
                </a:lnTo>
              </a:path>
            </a:pathLst>
          </a:custGeom>
          <a:ln w="22361">
            <a:solidFill>
              <a:srgbClr val="1813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8917" y="16954848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5" h="0">
                <a:moveTo>
                  <a:pt x="0" y="0"/>
                </a:moveTo>
                <a:lnTo>
                  <a:pt x="501892" y="0"/>
                </a:lnTo>
              </a:path>
            </a:pathLst>
          </a:custGeom>
          <a:ln w="22361">
            <a:solidFill>
              <a:srgbClr val="1813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68663" y="1192616"/>
            <a:ext cx="3939892" cy="2023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93561" y="2592875"/>
            <a:ext cx="8806192" cy="7613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50968" y="4621387"/>
            <a:ext cx="4078321" cy="670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5849" y="14332689"/>
            <a:ext cx="4301936" cy="351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88924" y="16643384"/>
            <a:ext cx="11606710" cy="612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185304" y="2104104"/>
            <a:ext cx="3337560" cy="379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300" spc="200">
                <a:latin typeface="Cambria"/>
                <a:cs typeface="Cambria"/>
              </a:rPr>
              <a:t>Mciltl </a:t>
            </a:r>
            <a:r>
              <a:rPr dirty="0" sz="2300" spc="60">
                <a:latin typeface="Cambria"/>
                <a:cs typeface="Cambria"/>
              </a:rPr>
              <a:t>Yaltlv </a:t>
            </a:r>
            <a:r>
              <a:rPr dirty="0" sz="2300" spc="10">
                <a:latin typeface="Cambria"/>
                <a:cs typeface="Cambria"/>
              </a:rPr>
              <a:t>T</a:t>
            </a:r>
            <a:r>
              <a:rPr dirty="0" sz="2300" spc="-150">
                <a:latin typeface="Cambria"/>
                <a:cs typeface="Cambria"/>
              </a:rPr>
              <a:t> </a:t>
            </a:r>
            <a:r>
              <a:rPr dirty="0" sz="2300" spc="160">
                <a:latin typeface="Cambria"/>
                <a:cs typeface="Cambria"/>
              </a:rPr>
              <a:t>licorciii: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6606" y="3520632"/>
            <a:ext cx="231838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0460" algn="l"/>
                <a:tab pos="1416685" algn="l"/>
                <a:tab pos="1812925" algn="l"/>
              </a:tabLst>
            </a:pPr>
            <a:r>
              <a:rPr dirty="0" sz="2400" spc="-175">
                <a:latin typeface="Cambria"/>
                <a:cs typeface="Cambria"/>
              </a:rPr>
              <a:t>where</a:t>
            </a:r>
            <a:r>
              <a:rPr dirty="0" sz="2400" spc="165">
                <a:latin typeface="Cambria"/>
                <a:cs typeface="Cambria"/>
              </a:rPr>
              <a:t> </a:t>
            </a:r>
            <a:r>
              <a:rPr dirty="0" sz="2400" spc="30">
                <a:latin typeface="Cambria"/>
                <a:cs typeface="Cambria"/>
              </a:rPr>
              <a:t>c	</a:t>
            </a:r>
            <a:r>
              <a:rPr dirty="0" sz="2400" spc="-60">
                <a:solidFill>
                  <a:srgbClr val="050505"/>
                </a:solidFill>
                <a:latin typeface="Cambria"/>
                <a:cs typeface="Cambria"/>
              </a:rPr>
              <a:t>e	</a:t>
            </a:r>
            <a:r>
              <a:rPr dirty="0" sz="2400" spc="-220">
                <a:latin typeface="Cambria"/>
                <a:cs typeface="Cambria"/>
              </a:rPr>
              <a:t>t	</a:t>
            </a:r>
            <a:r>
              <a:rPr dirty="0" sz="2400" spc="-135">
                <a:latin typeface="Cambria"/>
                <a:cs typeface="Cambria"/>
              </a:rPr>
              <a:t>, </a:t>
            </a:r>
            <a:r>
              <a:rPr dirty="0" sz="2400" spc="-185">
                <a:latin typeface="Cambria"/>
                <a:cs typeface="Cambria"/>
              </a:rPr>
              <a:t>b</a:t>
            </a:r>
            <a:r>
              <a:rPr dirty="0" sz="2400" spc="-160">
                <a:latin typeface="Cambria"/>
                <a:cs typeface="Cambria"/>
              </a:rPr>
              <a:t> </a:t>
            </a:r>
            <a:r>
              <a:rPr dirty="0" sz="2400" spc="-12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6152" y="6811123"/>
            <a:ext cx="2570480" cy="398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74165" algn="l"/>
              </a:tabLst>
            </a:pPr>
            <a:r>
              <a:rPr dirty="0" sz="2450" spc="-180">
                <a:latin typeface="Cambria"/>
                <a:cs typeface="Cambria"/>
              </a:rPr>
              <a:t>mean </a:t>
            </a:r>
            <a:r>
              <a:rPr dirty="0" sz="2450" spc="40">
                <a:latin typeface="Cambria"/>
                <a:cs typeface="Cambria"/>
              </a:rPr>
              <a:t> </a:t>
            </a:r>
            <a:r>
              <a:rPr dirty="0" sz="2450" spc="-145">
                <a:latin typeface="Cambria"/>
                <a:cs typeface="Cambria"/>
              </a:rPr>
              <a:t>value	</a:t>
            </a:r>
            <a:r>
              <a:rPr dirty="0" sz="2450" spc="-175">
                <a:latin typeface="Cambria"/>
                <a:cs typeface="Cambria"/>
              </a:rPr>
              <a:t>theorem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6853" y="9546182"/>
            <a:ext cx="8027034" cy="4145915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2500" spc="-40" i="1">
                <a:latin typeface="Cambria"/>
                <a:cs typeface="Cambria"/>
              </a:rPr>
              <a:t>nDte:</a:t>
            </a:r>
            <a:endParaRPr sz="2500">
              <a:latin typeface="Cambria"/>
              <a:cs typeface="Cambria"/>
            </a:endParaRPr>
          </a:p>
          <a:p>
            <a:pPr marL="82550">
              <a:lnSpc>
                <a:spcPct val="100000"/>
              </a:lnSpc>
              <a:spcBef>
                <a:spcPts val="935"/>
              </a:spcBef>
              <a:tabLst>
                <a:tab pos="1009015" algn="l"/>
                <a:tab pos="1743710" algn="l"/>
                <a:tab pos="2656840" algn="l"/>
              </a:tabLst>
            </a:pPr>
            <a:r>
              <a:rPr dirty="0" sz="2550" spc="-45" i="1">
                <a:latin typeface="Times New Roman"/>
                <a:cs typeface="Times New Roman"/>
              </a:rPr>
              <a:t>f(b)</a:t>
            </a:r>
            <a:r>
              <a:rPr dirty="0" sz="2550" spc="-55" i="1">
                <a:latin typeface="Times New Roman"/>
                <a:cs typeface="Times New Roman"/>
              </a:rPr>
              <a:t> </a:t>
            </a:r>
            <a:r>
              <a:rPr dirty="0" sz="2550" spc="-35" i="1">
                <a:latin typeface="Times New Roman"/>
                <a:cs typeface="Times New Roman"/>
              </a:rPr>
              <a:t>-f	</a:t>
            </a:r>
            <a:r>
              <a:rPr dirty="0" sz="2550" spc="-200" i="1">
                <a:latin typeface="Times New Roman"/>
                <a:cs typeface="Times New Roman"/>
              </a:rPr>
              <a:t>fa)</a:t>
            </a:r>
            <a:r>
              <a:rPr dirty="0" sz="2550" spc="-45" i="1">
                <a:latin typeface="Times New Roman"/>
                <a:cs typeface="Times New Roman"/>
              </a:rPr>
              <a:t> </a:t>
            </a:r>
            <a:r>
              <a:rPr dirty="0" sz="2550" spc="-885" i="1">
                <a:latin typeface="Times New Roman"/>
                <a:cs typeface="Times New Roman"/>
              </a:rPr>
              <a:t>-—	</a:t>
            </a:r>
            <a:r>
              <a:rPr dirty="0" sz="2550" spc="100" i="1">
                <a:latin typeface="Times New Roman"/>
                <a:cs typeface="Times New Roman"/>
              </a:rPr>
              <a:t>f’(c)</a:t>
            </a:r>
            <a:r>
              <a:rPr dirty="0" sz="2550" spc="-30" i="1">
                <a:latin typeface="Times New Roman"/>
                <a:cs typeface="Times New Roman"/>
              </a:rPr>
              <a:t> </a:t>
            </a:r>
            <a:r>
              <a:rPr dirty="0" sz="2550" spc="-270" i="1">
                <a:latin typeface="Times New Roman"/>
                <a:cs typeface="Times New Roman"/>
              </a:rPr>
              <a:t>(	</a:t>
            </a:r>
            <a:r>
              <a:rPr dirty="0" sz="2550" spc="-225">
                <a:latin typeface="Times New Roman"/>
                <a:cs typeface="Times New Roman"/>
              </a:rPr>
              <a:t>b </a:t>
            </a:r>
            <a:r>
              <a:rPr dirty="0" sz="2550" spc="-1295">
                <a:latin typeface="Times New Roman"/>
                <a:cs typeface="Times New Roman"/>
              </a:rPr>
              <a:t>—</a:t>
            </a:r>
            <a:r>
              <a:rPr dirty="0" sz="2550" spc="-85">
                <a:latin typeface="Times New Roman"/>
                <a:cs typeface="Times New Roman"/>
              </a:rPr>
              <a:t> </a:t>
            </a:r>
            <a:r>
              <a:rPr dirty="0" sz="2550" spc="-65">
                <a:latin typeface="Times New Roman"/>
                <a:cs typeface="Times New Roman"/>
              </a:rPr>
              <a:t>a</a:t>
            </a:r>
            <a:r>
              <a:rPr dirty="0" sz="2550" spc="-195">
                <a:latin typeface="Times New Roman"/>
                <a:cs typeface="Times New Roman"/>
              </a:rPr>
              <a:t> </a:t>
            </a:r>
            <a:r>
              <a:rPr dirty="0" sz="2550" spc="-4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Times New Roman"/>
              <a:cs typeface="Times New Roman"/>
            </a:endParaRPr>
          </a:p>
          <a:p>
            <a:pPr marL="864869">
              <a:lnSpc>
                <a:spcPct val="100000"/>
              </a:lnSpc>
              <a:tabLst>
                <a:tab pos="1406525" algn="l"/>
              </a:tabLst>
            </a:pPr>
            <a:r>
              <a:rPr dirty="0" sz="2650" spc="-160">
                <a:latin typeface="Cambria"/>
                <a:cs typeface="Cambria"/>
              </a:rPr>
              <a:t>a	</a:t>
            </a:r>
            <a:r>
              <a:rPr dirty="0" sz="2650" spc="-150" i="1">
                <a:latin typeface="Cambria"/>
                <a:cs typeface="Cambria"/>
              </a:rPr>
              <a:t>c</a:t>
            </a:r>
            <a:r>
              <a:rPr dirty="0" sz="2650" spc="120" i="1">
                <a:latin typeface="Cambria"/>
                <a:cs typeface="Cambria"/>
              </a:rPr>
              <a:t> </a:t>
            </a:r>
            <a:r>
              <a:rPr dirty="0" sz="2650" spc="-30" i="1">
                <a:latin typeface="Cambria"/>
                <a:cs typeface="Cambria"/>
              </a:rPr>
              <a:t>then</a:t>
            </a:r>
            <a:endParaRPr sz="2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4364990">
              <a:lnSpc>
                <a:spcPct val="100000"/>
              </a:lnSpc>
              <a:tabLst>
                <a:tab pos="6020435" algn="l"/>
                <a:tab pos="6750050" algn="l"/>
              </a:tabLst>
            </a:pPr>
            <a:r>
              <a:rPr dirty="0" sz="2500" spc="-125">
                <a:latin typeface="Cambria"/>
                <a:cs typeface="Cambria"/>
              </a:rPr>
              <a:t>this</a:t>
            </a:r>
            <a:r>
              <a:rPr dirty="0" sz="2500" spc="80">
                <a:latin typeface="Cambria"/>
                <a:cs typeface="Cambria"/>
              </a:rPr>
              <a:t> </a:t>
            </a:r>
            <a:r>
              <a:rPr dirty="0" sz="2500" spc="-140">
                <a:latin typeface="Cambria"/>
                <a:cs typeface="Cambria"/>
              </a:rPr>
              <a:t>formula	</a:t>
            </a:r>
            <a:r>
              <a:rPr dirty="0" sz="2500" spc="-185">
                <a:latin typeface="Cambria"/>
                <a:cs typeface="Cambria"/>
              </a:rPr>
              <a:t>used	</a:t>
            </a:r>
            <a:r>
              <a:rPr dirty="0" sz="2500" spc="-160">
                <a:latin typeface="Cambria"/>
                <a:cs typeface="Cambria"/>
              </a:rPr>
              <a:t>to </a:t>
            </a:r>
            <a:r>
              <a:rPr dirty="0" sz="2500" spc="-145">
                <a:latin typeface="Cambria"/>
                <a:cs typeface="Cambria"/>
              </a:rPr>
              <a:t>find</a:t>
            </a:r>
            <a:r>
              <a:rPr dirty="0" sz="2500" spc="25">
                <a:latin typeface="Cambria"/>
                <a:cs typeface="Cambria"/>
              </a:rPr>
              <a:t> </a:t>
            </a:r>
            <a:r>
              <a:rPr dirty="0" sz="2500" spc="-160">
                <a:latin typeface="Cambria"/>
                <a:cs typeface="Cambria"/>
              </a:rPr>
              <a:t>the</a:t>
            </a:r>
            <a:endParaRPr sz="2500">
              <a:latin typeface="Cambria"/>
              <a:cs typeface="Cambria"/>
            </a:endParaRPr>
          </a:p>
          <a:p>
            <a:pPr marL="4273550">
              <a:lnSpc>
                <a:spcPct val="100000"/>
              </a:lnSpc>
              <a:spcBef>
                <a:spcPts val="505"/>
              </a:spcBef>
            </a:pPr>
            <a:r>
              <a:rPr dirty="0" sz="2350" spc="-120">
                <a:latin typeface="Cambria"/>
                <a:cs typeface="Cambria"/>
              </a:rPr>
              <a:t>approKimate</a:t>
            </a:r>
            <a:r>
              <a:rPr dirty="0" sz="2350" spc="-15">
                <a:latin typeface="Cambria"/>
                <a:cs typeface="Cambria"/>
              </a:rPr>
              <a:t> </a:t>
            </a:r>
            <a:r>
              <a:rPr dirty="0" sz="2350" spc="-65">
                <a:latin typeface="Cambria"/>
                <a:cs typeface="Cambria"/>
              </a:rPr>
              <a:t>value</a:t>
            </a:r>
            <a:endParaRPr sz="2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50">
              <a:latin typeface="Times New Roman"/>
              <a:cs typeface="Times New Roman"/>
            </a:endParaRPr>
          </a:p>
          <a:p>
            <a:pPr algn="ctr" marL="943610">
              <a:lnSpc>
                <a:spcPct val="100000"/>
              </a:lnSpc>
            </a:pPr>
            <a:r>
              <a:rPr dirty="0" sz="2750" spc="85">
                <a:latin typeface="Times New Roman"/>
                <a:cs typeface="Times New Roman"/>
              </a:rPr>
              <a:t>Integration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4730" y="15218740"/>
            <a:ext cx="3122295" cy="4292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140" algn="l"/>
              </a:tabLst>
            </a:pPr>
            <a:r>
              <a:rPr dirty="0" sz="2650" spc="-105">
                <a:latin typeface="Times New Roman"/>
                <a:cs typeface="Times New Roman"/>
              </a:rPr>
              <a:t>Pro	</a:t>
            </a:r>
            <a:r>
              <a:rPr dirty="0" sz="2650" spc="-100">
                <a:latin typeface="Times New Roman"/>
                <a:cs typeface="Times New Roman"/>
              </a:rPr>
              <a:t>erlies </a:t>
            </a:r>
            <a:r>
              <a:rPr dirty="0" sz="2650" spc="-80">
                <a:latin typeface="Times New Roman"/>
                <a:cs typeface="Times New Roman"/>
              </a:rPr>
              <a:t>of</a:t>
            </a:r>
            <a:r>
              <a:rPr dirty="0" sz="2650" spc="85">
                <a:latin typeface="Times New Roman"/>
                <a:cs typeface="Times New Roman"/>
              </a:rPr>
              <a:t> </a:t>
            </a:r>
            <a:r>
              <a:rPr dirty="0" sz="2650" spc="-100">
                <a:latin typeface="Times New Roman"/>
                <a:cs typeface="Times New Roman"/>
              </a:rPr>
              <a:t>integration: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07271" y="15640090"/>
            <a:ext cx="918844" cy="460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dirty="0" sz="2850" spc="-95">
                <a:latin typeface="Times New Roman"/>
                <a:cs typeface="Times New Roman"/>
              </a:rPr>
              <a:t>(x</a:t>
            </a:r>
            <a:r>
              <a:rPr dirty="0" sz="2850" spc="-95">
                <a:latin typeface="Times New Roman"/>
                <a:cs typeface="Times New Roman"/>
              </a:rPr>
              <a:t>	</a:t>
            </a:r>
            <a:r>
              <a:rPr dirty="0" sz="2850" spc="-80" i="1">
                <a:latin typeface="Times New Roman"/>
                <a:cs typeface="Times New Roman"/>
              </a:rPr>
              <a:t>dv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2620" y="15605324"/>
            <a:ext cx="3443604" cy="9448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570230" indent="-552450">
              <a:lnSpc>
                <a:spcPct val="100000"/>
              </a:lnSpc>
              <a:spcBef>
                <a:spcPts val="375"/>
              </a:spcBef>
              <a:buFont typeface="Times New Roman"/>
              <a:buAutoNum type="arabicPeriod"/>
              <a:tabLst>
                <a:tab pos="570230" algn="l"/>
                <a:tab pos="570865" algn="l"/>
                <a:tab pos="2214880" algn="l"/>
                <a:tab pos="2755265" algn="l"/>
              </a:tabLst>
            </a:pPr>
            <a:r>
              <a:rPr dirty="0" sz="2850" spc="-200" i="1">
                <a:latin typeface="Times New Roman"/>
                <a:cs typeface="Times New Roman"/>
              </a:rPr>
              <a:t>f  </a:t>
            </a:r>
            <a:r>
              <a:rPr dirty="0" sz="2850" spc="10" i="1">
                <a:latin typeface="Times New Roman"/>
                <a:cs typeface="Times New Roman"/>
              </a:rPr>
              <a:t>c</a:t>
            </a:r>
            <a:r>
              <a:rPr dirty="0" sz="2850" spc="-254" i="1">
                <a:latin typeface="Times New Roman"/>
                <a:cs typeface="Times New Roman"/>
              </a:rPr>
              <a:t> </a:t>
            </a:r>
            <a:r>
              <a:rPr dirty="0" sz="2850" spc="95" i="1">
                <a:latin typeface="Times New Roman"/>
                <a:cs typeface="Times New Roman"/>
              </a:rPr>
              <a:t>f(x)</a:t>
            </a:r>
            <a:r>
              <a:rPr dirty="0" sz="2850" spc="5" i="1">
                <a:latin typeface="Times New Roman"/>
                <a:cs typeface="Times New Roman"/>
              </a:rPr>
              <a:t> </a:t>
            </a:r>
            <a:r>
              <a:rPr dirty="0" sz="2850" spc="-80" i="1">
                <a:latin typeface="Times New Roman"/>
                <a:cs typeface="Times New Roman"/>
              </a:rPr>
              <a:t>dx	</a:t>
            </a:r>
            <a:r>
              <a:rPr dirty="0" sz="2850" spc="-1065" i="1">
                <a:latin typeface="Times New Roman"/>
                <a:cs typeface="Times New Roman"/>
              </a:rPr>
              <a:t>—-	</a:t>
            </a:r>
            <a:r>
              <a:rPr dirty="0" sz="2850" spc="-75" i="1">
                <a:latin typeface="Times New Roman"/>
                <a:cs typeface="Times New Roman"/>
              </a:rPr>
              <a:t>c</a:t>
            </a:r>
            <a:endParaRPr sz="2850">
              <a:latin typeface="Times New Roman"/>
              <a:cs typeface="Times New Roman"/>
            </a:endParaRPr>
          </a:p>
          <a:p>
            <a:pPr marL="929640" indent="-917575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929640" algn="l"/>
                <a:tab pos="930275" algn="l"/>
                <a:tab pos="1933575" algn="l"/>
                <a:tab pos="2727960" algn="l"/>
              </a:tabLst>
            </a:pPr>
            <a:r>
              <a:rPr dirty="0" sz="2700" spc="110" i="1">
                <a:latin typeface="Times New Roman"/>
                <a:cs typeface="Times New Roman"/>
              </a:rPr>
              <a:t>f(x)	</a:t>
            </a:r>
            <a:r>
              <a:rPr dirty="0" sz="2700" spc="-150" i="1">
                <a:latin typeface="Times New Roman"/>
                <a:cs typeface="Times New Roman"/>
              </a:rPr>
              <a:t>g</a:t>
            </a:r>
            <a:r>
              <a:rPr dirty="0" sz="2700" spc="125" i="1">
                <a:latin typeface="Times New Roman"/>
                <a:cs typeface="Times New Roman"/>
              </a:rPr>
              <a:t> </a:t>
            </a:r>
            <a:r>
              <a:rPr dirty="0" sz="2700" spc="-114" i="1">
                <a:latin typeface="Times New Roman"/>
                <a:cs typeface="Times New Roman"/>
              </a:rPr>
              <a:t>(x)	</a:t>
            </a:r>
            <a:r>
              <a:rPr dirty="0" sz="2700" spc="-245" i="1">
                <a:latin typeface="Times New Roman"/>
                <a:cs typeface="Times New Roman"/>
              </a:rPr>
              <a:t>) </a:t>
            </a:r>
            <a:r>
              <a:rPr dirty="0" sz="2700" spc="65" i="1">
                <a:latin typeface="Times New Roman"/>
                <a:cs typeface="Times New Roman"/>
              </a:rPr>
              <a:t>dv</a:t>
            </a:r>
            <a:r>
              <a:rPr dirty="0" sz="2700" spc="-380" i="1">
                <a:latin typeface="Times New Roman"/>
                <a:cs typeface="Times New Roman"/>
              </a:rPr>
              <a:t> </a:t>
            </a:r>
            <a:r>
              <a:rPr dirty="0" sz="2700" spc="45" i="1">
                <a:latin typeface="Times New Roman"/>
                <a:cs typeface="Times New Roman"/>
              </a:rPr>
              <a:t>-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2873" y="16108174"/>
            <a:ext cx="98425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9265" algn="l"/>
              </a:tabLst>
            </a:pPr>
            <a:r>
              <a:rPr dirty="0" sz="2700" spc="-45" i="1">
                <a:latin typeface="Times New Roman"/>
                <a:cs typeface="Times New Roman"/>
              </a:rPr>
              <a:t>f(	</a:t>
            </a:r>
            <a:r>
              <a:rPr dirty="0" sz="2700" spc="-245" i="1">
                <a:latin typeface="Times New Roman"/>
                <a:cs typeface="Times New Roman"/>
              </a:rPr>
              <a:t>)</a:t>
            </a:r>
            <a:r>
              <a:rPr dirty="0" sz="2700" spc="-170" i="1">
                <a:latin typeface="Times New Roman"/>
                <a:cs typeface="Times New Roman"/>
              </a:rPr>
              <a:t> </a:t>
            </a:r>
            <a:r>
              <a:rPr dirty="0" sz="2700" spc="75" i="1">
                <a:latin typeface="Times New Roman"/>
                <a:cs typeface="Times New Roman"/>
              </a:rPr>
              <a:t>dx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94424" y="16108174"/>
            <a:ext cx="872490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18795" algn="l"/>
              </a:tabLst>
            </a:pPr>
            <a:r>
              <a:rPr dirty="0" sz="2700" spc="-245" i="1">
                <a:latin typeface="Times New Roman"/>
                <a:cs typeface="Times New Roman"/>
              </a:rPr>
              <a:t>(</a:t>
            </a:r>
            <a:r>
              <a:rPr dirty="0" sz="2700" spc="-245" i="1">
                <a:latin typeface="Times New Roman"/>
                <a:cs typeface="Times New Roman"/>
              </a:rPr>
              <a:t>	</a:t>
            </a:r>
            <a:r>
              <a:rPr dirty="0" sz="2700" spc="65" i="1">
                <a:latin typeface="Times New Roman"/>
                <a:cs typeface="Times New Roman"/>
              </a:rPr>
              <a:t>dv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9292" y="17482996"/>
            <a:ext cx="399415" cy="491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50" spc="-225">
                <a:latin typeface="Cambria"/>
                <a:cs typeface="Cambria"/>
              </a:rPr>
              <a:t>36</a:t>
            </a:r>
            <a:endParaRPr sz="30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11300" y="8179141"/>
            <a:ext cx="52832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350" spc="50">
                <a:latin typeface="Cambria"/>
                <a:cs typeface="Cambria"/>
              </a:rPr>
              <a:t>3c</a:t>
            </a:r>
            <a:r>
              <a:rPr dirty="0" sz="2350" spc="-335">
                <a:latin typeface="Cambria"/>
                <a:cs typeface="Cambria"/>
              </a:rPr>
              <a:t> </a:t>
            </a:r>
            <a:r>
              <a:rPr dirty="0" baseline="35842" sz="2325" spc="44">
                <a:latin typeface="Cambria"/>
                <a:cs typeface="Cambria"/>
              </a:rPr>
              <a:t>2</a:t>
            </a:r>
            <a:endParaRPr baseline="35842" sz="2325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73454" y="8168492"/>
            <a:ext cx="181737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098550" algn="l"/>
                <a:tab pos="1720850" algn="l"/>
              </a:tabLst>
            </a:pPr>
            <a:r>
              <a:rPr dirty="0" sz="2350" spc="-865" i="1" strike="sngStrike">
                <a:latin typeface="Cambria"/>
                <a:cs typeface="Cambria"/>
              </a:rPr>
              <a:t>—</a:t>
            </a:r>
            <a:r>
              <a:rPr dirty="0" sz="2350" spc="-865" i="1" strike="noStrike">
                <a:latin typeface="Cambria"/>
                <a:cs typeface="Cambria"/>
              </a:rPr>
              <a:t> </a:t>
            </a:r>
            <a:r>
              <a:rPr dirty="0" sz="2350" spc="-85" i="1" strike="noStrike">
                <a:latin typeface="Cambria"/>
                <a:cs typeface="Cambria"/>
              </a:rPr>
              <a:t> </a:t>
            </a:r>
            <a:r>
              <a:rPr dirty="0" sz="2350" spc="85" strike="noStrike">
                <a:solidFill>
                  <a:srgbClr val="0C0C0C"/>
                </a:solidFill>
                <a:latin typeface="Cambria"/>
                <a:cs typeface="Cambria"/>
              </a:rPr>
              <a:t>7</a:t>
            </a:r>
            <a:r>
              <a:rPr dirty="0" sz="2350" strike="noStrike">
                <a:solidFill>
                  <a:srgbClr val="0C0C0C"/>
                </a:solidFill>
                <a:latin typeface="Cambria"/>
                <a:cs typeface="Cambria"/>
              </a:rPr>
              <a:t>	</a:t>
            </a:r>
            <a:r>
              <a:rPr dirty="0" sz="2350" spc="-15" i="1" strike="noStrike">
                <a:latin typeface="Cambria"/>
                <a:cs typeface="Cambria"/>
              </a:rPr>
              <a:t>c</a:t>
            </a:r>
            <a:r>
              <a:rPr dirty="0" sz="2350" i="1" strike="noStrike">
                <a:latin typeface="Cambria"/>
                <a:cs typeface="Cambria"/>
              </a:rPr>
              <a:t> </a:t>
            </a:r>
            <a:r>
              <a:rPr dirty="0" sz="2350" spc="-195" i="1" strike="noStrike">
                <a:latin typeface="Cambria"/>
                <a:cs typeface="Cambria"/>
              </a:rPr>
              <a:t> </a:t>
            </a:r>
            <a:r>
              <a:rPr dirty="0" sz="2350" spc="-775" i="1" strike="sngStrike">
                <a:latin typeface="Cambria"/>
                <a:cs typeface="Cambria"/>
              </a:rPr>
              <a:t>—-</a:t>
            </a:r>
            <a:r>
              <a:rPr dirty="0" sz="2350" i="1" strike="noStrike">
                <a:latin typeface="Cambria"/>
                <a:cs typeface="Cambria"/>
              </a:rPr>
              <a:t>	</a:t>
            </a:r>
            <a:r>
              <a:rPr dirty="0" sz="2350" spc="-650" strike="noStrike">
                <a:latin typeface="Cambria"/>
                <a:cs typeface="Cambria"/>
              </a:rPr>
              <a:t>+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14237" y="8719692"/>
            <a:ext cx="144780" cy="504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100" spc="-780">
                <a:latin typeface="Cambria"/>
                <a:cs typeface="Cambria"/>
              </a:rPr>
              <a:t>7</a:t>
            </a:r>
            <a:endParaRPr sz="31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28393" y="8884742"/>
            <a:ext cx="1290320" cy="5041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96875" algn="l"/>
                <a:tab pos="910590" algn="l"/>
              </a:tabLst>
            </a:pPr>
            <a:r>
              <a:rPr dirty="0" baseline="-11648" sz="4650" spc="120">
                <a:latin typeface="Cambria"/>
                <a:cs typeface="Cambria"/>
              </a:rPr>
              <a:t>*	</a:t>
            </a:r>
            <a:r>
              <a:rPr dirty="0" sz="3100" spc="-465">
                <a:latin typeface="Cambria"/>
                <a:cs typeface="Cambria"/>
              </a:rPr>
              <a:t>t  </a:t>
            </a:r>
            <a:r>
              <a:rPr dirty="0" sz="3100" spc="-350">
                <a:latin typeface="Cambria"/>
                <a:cs typeface="Cambria"/>
              </a:rPr>
              <a:t> </a:t>
            </a:r>
            <a:r>
              <a:rPr dirty="0" sz="3100" spc="-385">
                <a:latin typeface="Cambria"/>
                <a:cs typeface="Cambria"/>
              </a:rPr>
              <a:t>i	</a:t>
            </a:r>
            <a:r>
              <a:rPr dirty="0" sz="3100" spc="-229">
                <a:latin typeface="Cambria"/>
                <a:cs typeface="Cambria"/>
              </a:rPr>
              <a:t>z</a:t>
            </a:r>
            <a:r>
              <a:rPr dirty="0" sz="3100" spc="20">
                <a:latin typeface="Cambria"/>
                <a:cs typeface="Cambria"/>
              </a:rPr>
              <a:t> </a:t>
            </a:r>
            <a:r>
              <a:rPr dirty="0" sz="3100" spc="-100">
                <a:latin typeface="Cambria"/>
                <a:cs typeface="Cambria"/>
              </a:rPr>
              <a:t>j</a:t>
            </a:r>
            <a:endParaRPr sz="3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075" y="846396"/>
            <a:ext cx="12373096" cy="18402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4843" y="8725"/>
            <a:ext cx="3865501" cy="6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51645" y="26177"/>
            <a:ext cx="4930041" cy="523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60370" y="8872624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 h="0">
                <a:moveTo>
                  <a:pt x="0" y="0"/>
                </a:moveTo>
                <a:lnTo>
                  <a:pt x="517727" y="0"/>
                </a:lnTo>
              </a:path>
            </a:pathLst>
          </a:custGeom>
          <a:ln w="20360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26159" y="8890075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 h="0">
                <a:moveTo>
                  <a:pt x="0" y="0"/>
                </a:moveTo>
                <a:lnTo>
                  <a:pt x="351938" y="0"/>
                </a:lnTo>
              </a:path>
            </a:pathLst>
          </a:custGeom>
          <a:ln w="20360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09400" y="7842987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4" h="0">
                <a:moveTo>
                  <a:pt x="0" y="0"/>
                </a:moveTo>
                <a:lnTo>
                  <a:pt x="343212" y="0"/>
                </a:lnTo>
              </a:path>
            </a:pathLst>
          </a:custGeom>
          <a:ln w="20360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5409" y="10914446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 h="0">
                <a:moveTo>
                  <a:pt x="0" y="0"/>
                </a:moveTo>
                <a:lnTo>
                  <a:pt x="447921" y="0"/>
                </a:lnTo>
              </a:path>
            </a:pathLst>
          </a:custGeom>
          <a:ln w="20360">
            <a:solidFill>
              <a:srgbClr val="03030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622331" y="58174"/>
            <a:ext cx="0" cy="2245995"/>
          </a:xfrm>
          <a:custGeom>
            <a:avLst/>
            <a:gdLst/>
            <a:ahLst/>
            <a:cxnLst/>
            <a:rect l="l" t="t" r="r" b="b"/>
            <a:pathLst>
              <a:path w="0" h="2245995">
                <a:moveTo>
                  <a:pt x="0" y="2245423"/>
                </a:moveTo>
                <a:lnTo>
                  <a:pt x="0" y="0"/>
                </a:lnTo>
              </a:path>
            </a:pathLst>
          </a:custGeom>
          <a:ln w="3175">
            <a:solidFill>
              <a:srgbClr val="5B234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96100" y="12535976"/>
            <a:ext cx="247650" cy="20955"/>
          </a:xfrm>
          <a:custGeom>
            <a:avLst/>
            <a:gdLst/>
            <a:ahLst/>
            <a:cxnLst/>
            <a:rect l="l" t="t" r="r" b="b"/>
            <a:pathLst>
              <a:path w="247650" h="20954">
                <a:moveTo>
                  <a:pt x="0" y="0"/>
                </a:moveTo>
                <a:lnTo>
                  <a:pt x="247229" y="0"/>
                </a:lnTo>
                <a:lnTo>
                  <a:pt x="247229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84606" y="12528705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389" y="0"/>
                </a:lnTo>
              </a:path>
            </a:pathLst>
          </a:custGeom>
          <a:ln w="2036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87374" y="12518525"/>
            <a:ext cx="256540" cy="20955"/>
          </a:xfrm>
          <a:custGeom>
            <a:avLst/>
            <a:gdLst/>
            <a:ahLst/>
            <a:cxnLst/>
            <a:rect l="l" t="t" r="r" b="b"/>
            <a:pathLst>
              <a:path w="256540" h="20954">
                <a:moveTo>
                  <a:pt x="0" y="0"/>
                </a:moveTo>
                <a:lnTo>
                  <a:pt x="255955" y="0"/>
                </a:lnTo>
                <a:lnTo>
                  <a:pt x="255955" y="20360"/>
                </a:lnTo>
                <a:lnTo>
                  <a:pt x="0" y="2036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97079" y="15355844"/>
            <a:ext cx="998219" cy="0"/>
          </a:xfrm>
          <a:custGeom>
            <a:avLst/>
            <a:gdLst/>
            <a:ahLst/>
            <a:cxnLst/>
            <a:rect l="l" t="t" r="r" b="b"/>
            <a:pathLst>
              <a:path w="998220" h="0">
                <a:moveTo>
                  <a:pt x="0" y="0"/>
                </a:moveTo>
                <a:lnTo>
                  <a:pt x="997642" y="0"/>
                </a:lnTo>
              </a:path>
            </a:pathLst>
          </a:custGeom>
          <a:ln w="20360">
            <a:solidFill>
              <a:srgbClr val="1313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25198" y="4764252"/>
            <a:ext cx="750413" cy="174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03594" y="6448320"/>
            <a:ext cx="2181434" cy="488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40978" y="8786817"/>
            <a:ext cx="610801" cy="1396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612150" y="7059121"/>
            <a:ext cx="26177" cy="506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612150" y="2504286"/>
            <a:ext cx="26177" cy="78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620877" y="6701366"/>
            <a:ext cx="26177" cy="2355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78514" y="8647206"/>
            <a:ext cx="986008" cy="1570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82126" y="5113282"/>
            <a:ext cx="872573" cy="3490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66885" y="8935155"/>
            <a:ext cx="671881" cy="2268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52472" y="10819914"/>
            <a:ext cx="881299" cy="4101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57180" y="12442902"/>
            <a:ext cx="462464" cy="3577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07189" y="6814801"/>
            <a:ext cx="165789" cy="1919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620877" y="7739729"/>
            <a:ext cx="26177" cy="15793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95409" y="10610497"/>
            <a:ext cx="427561" cy="2181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620877" y="4615915"/>
            <a:ext cx="17451" cy="2268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47206" y="10680303"/>
            <a:ext cx="1771324" cy="3577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341385" y="3308511"/>
          <a:ext cx="4607560" cy="167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/>
                <a:gridCol w="1087120"/>
                <a:gridCol w="731519"/>
                <a:gridCol w="924559"/>
                <a:gridCol w="745489"/>
              </a:tblGrid>
              <a:tr h="386433">
                <a:tc>
                  <a:txBody>
                    <a:bodyPr/>
                    <a:lstStyle/>
                    <a:p>
                      <a:pPr marL="31750">
                        <a:lnSpc>
                          <a:spcPts val="2680"/>
                        </a:lnSpc>
                      </a:pPr>
                      <a:r>
                        <a:rPr dirty="0" sz="2300" spc="-135">
                          <a:latin typeface="Cambria"/>
                          <a:cs typeface="Cambria"/>
                        </a:rPr>
                        <a:t>/ </a:t>
                      </a:r>
                      <a:r>
                        <a:rPr dirty="0" sz="2300" spc="-45">
                          <a:latin typeface="Cambria"/>
                          <a:cs typeface="Cambria"/>
                        </a:rPr>
                        <a:t>.si›i</a:t>
                      </a:r>
                      <a:r>
                        <a:rPr dirty="0" sz="2300" spc="8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00" spc="120">
                          <a:latin typeface="Cambria"/>
                          <a:cs typeface="Cambria"/>
                        </a:rPr>
                        <a:t>u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2680"/>
                        </a:lnSpc>
                      </a:pPr>
                      <a:r>
                        <a:rPr dirty="0" sz="2300" spc="25">
                          <a:latin typeface="Cambria"/>
                          <a:cs typeface="Cambria"/>
                        </a:rPr>
                        <a:t>dii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955">
                        <a:lnSpc>
                          <a:spcPts val="2680"/>
                        </a:lnSpc>
                      </a:pPr>
                      <a:r>
                        <a:rPr dirty="0" sz="2300" spc="-160">
                          <a:latin typeface="Cambria"/>
                          <a:cs typeface="Cambria"/>
                        </a:rPr>
                        <a:t>—cos</a:t>
                      </a:r>
                      <a:r>
                        <a:rPr dirty="0" sz="2300" spc="-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300" spc="-145" i="1">
                          <a:latin typeface="Cambria"/>
                          <a:cs typeface="Cambria"/>
                        </a:rPr>
                        <a:t>u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680"/>
                        </a:lnSpc>
                        <a:tabLst>
                          <a:tab pos="589915" algn="l"/>
                        </a:tabLst>
                      </a:pPr>
                      <a:r>
                        <a:rPr dirty="0" sz="2300" spc="-145" i="1">
                          <a:latin typeface="Cambria"/>
                          <a:cs typeface="Cambria"/>
                        </a:rPr>
                        <a:t>+	</a:t>
                      </a:r>
                      <a:r>
                        <a:rPr dirty="0" sz="2300" spc="-25" i="1">
                          <a:latin typeface="Cambria"/>
                          <a:cs typeface="Cambria"/>
                        </a:rPr>
                        <a:t>c</a:t>
                      </a:r>
                      <a:endParaRPr sz="2300">
                        <a:latin typeface="Cambria"/>
                        <a:cs typeface="Cambria"/>
                      </a:endParaRPr>
                    </a:p>
                  </a:txBody>
                  <a:tcPr marL="0" marR="0" marB="0" marT="0"/>
                </a:tc>
              </a:tr>
              <a:tr h="437633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20" i="1">
                          <a:latin typeface="Cambria"/>
                          <a:cs typeface="Cambria"/>
                        </a:rPr>
                        <a:t>J </a:t>
                      </a:r>
                      <a:r>
                        <a:rPr dirty="0" sz="2400" spc="80">
                          <a:latin typeface="Cambria"/>
                          <a:cs typeface="Cambria"/>
                        </a:rPr>
                        <a:t>:ioc'</a:t>
                      </a:r>
                      <a:r>
                        <a:rPr dirty="0" sz="2400" spc="27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-5">
                          <a:solidFill>
                            <a:srgbClr val="050505"/>
                          </a:solidFill>
                          <a:latin typeface="Cambria"/>
                          <a:cs typeface="Cambria"/>
                        </a:rPr>
                        <a:t>ii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10">
                          <a:latin typeface="Cambria"/>
                          <a:cs typeface="Cambria"/>
                        </a:rPr>
                        <a:t>du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solidFill>
                            <a:srgbClr val="525252"/>
                          </a:solidFill>
                          <a:latin typeface="Cambria"/>
                          <a:cs typeface="Cambria"/>
                        </a:rPr>
                        <a:t>=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80" i="1">
                          <a:latin typeface="Cambria"/>
                          <a:cs typeface="Cambria"/>
                        </a:rPr>
                        <a:t>tan</a:t>
                      </a:r>
                      <a:r>
                        <a:rPr dirty="0" sz="2400" spc="-7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55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u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229" i="1">
                          <a:latin typeface="Cambria"/>
                          <a:cs typeface="Cambria"/>
                        </a:rPr>
                        <a:t>-I-</a:t>
                      </a:r>
                      <a:r>
                        <a:rPr dirty="0" sz="2400" spc="-19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i="1">
                          <a:solidFill>
                            <a:srgbClr val="0C0C0C"/>
                          </a:solidFill>
                          <a:latin typeface="Cambria"/>
                          <a:cs typeface="Cambria"/>
                        </a:rPr>
                        <a:t>c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7305"/>
                </a:tc>
              </a:tr>
              <a:tr h="458101"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400">
                          <a:solidFill>
                            <a:srgbClr val="161616"/>
                          </a:solidFill>
                          <a:latin typeface="Cambria"/>
                          <a:cs typeface="Cambria"/>
                        </a:rPr>
                        <a:t>[ </a:t>
                      </a:r>
                      <a:r>
                        <a:rPr dirty="0" sz="2400" spc="90">
                          <a:latin typeface="Cambria"/>
                          <a:cs typeface="Cambria"/>
                        </a:rPr>
                        <a:t>c;c2</a:t>
                      </a:r>
                      <a:r>
                        <a:rPr dirty="0" sz="2400" spc="-260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35">
                          <a:latin typeface="Cambria"/>
                          <a:cs typeface="Cambria"/>
                        </a:rPr>
                        <a:t>ii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5400"/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2400" spc="50">
                          <a:latin typeface="Cambria"/>
                          <a:cs typeface="Cambria"/>
                        </a:rPr>
                        <a:t>du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49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2840"/>
                        </a:lnSpc>
                        <a:spcBef>
                          <a:spcPts val="170"/>
                        </a:spcBef>
                      </a:pPr>
                      <a:r>
                        <a:rPr dirty="0" sz="2400" spc="60" i="1">
                          <a:latin typeface="Cambria"/>
                          <a:cs typeface="Cambria"/>
                        </a:rPr>
                        <a:t>sec</a:t>
                      </a:r>
                      <a:r>
                        <a:rPr dirty="0" sz="2400" spc="370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80" i="1">
                          <a:latin typeface="Cambria"/>
                          <a:cs typeface="Cambria"/>
                        </a:rPr>
                        <a:t>u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2840"/>
                        </a:lnSpc>
                        <a:spcBef>
                          <a:spcPts val="170"/>
                        </a:spcBef>
                      </a:pPr>
                      <a:r>
                        <a:rPr dirty="0" sz="2400" spc="-215" i="1">
                          <a:latin typeface="Cambria"/>
                          <a:cs typeface="Cambria"/>
                        </a:rPr>
                        <a:t>-J-</a:t>
                      </a:r>
                      <a:r>
                        <a:rPr dirty="0" sz="2400" spc="-145" i="1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00" spc="-70" i="1">
                          <a:latin typeface="Cambria"/>
                          <a:cs typeface="Cambria"/>
                        </a:rPr>
                        <a:t>c</a:t>
                      </a:r>
                      <a:endParaRPr sz="2400">
                        <a:latin typeface="Cambria"/>
                        <a:cs typeface="Cambria"/>
                      </a:endParaRPr>
                    </a:p>
                  </a:txBody>
                  <a:tcPr marL="0" marR="0" marB="0" marT="21590"/>
                </a:tc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2256976" y="8674256"/>
            <a:ext cx="1642110" cy="360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70">
                <a:latin typeface="Cambria"/>
                <a:cs typeface="Cambria"/>
              </a:rPr>
              <a:t>EK </a:t>
            </a:r>
            <a:r>
              <a:rPr dirty="0" sz="2200" spc="-5">
                <a:latin typeface="Cambria"/>
                <a:cs typeface="Cambria"/>
              </a:rPr>
              <a:t>/</a:t>
            </a:r>
            <a:r>
              <a:rPr dirty="0" sz="2200" spc="-130">
                <a:latin typeface="Cambria"/>
                <a:cs typeface="Cambria"/>
              </a:rPr>
              <a:t> </a:t>
            </a:r>
            <a:r>
              <a:rPr dirty="0" sz="2200" spc="20">
                <a:latin typeface="Cambria"/>
                <a:cs typeface="Cambria"/>
              </a:rPr>
              <a:t>Evaluote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6934" y="9178894"/>
            <a:ext cx="7729220" cy="1903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462654">
              <a:lnSpc>
                <a:spcPct val="100000"/>
              </a:lnSpc>
              <a:spcBef>
                <a:spcPts val="130"/>
              </a:spcBef>
              <a:tabLst>
                <a:tab pos="3737610" algn="l"/>
                <a:tab pos="4849495" algn="l"/>
                <a:tab pos="5419090" algn="l"/>
                <a:tab pos="5792470" algn="l"/>
              </a:tabLst>
            </a:pPr>
            <a:r>
              <a:rPr dirty="0" sz="2450" spc="-1955" i="1">
                <a:latin typeface="Cambria"/>
                <a:cs typeface="Cambria"/>
              </a:rPr>
              <a:t>——	</a:t>
            </a:r>
            <a:r>
              <a:rPr dirty="0" sz="2450" spc="35" i="1">
                <a:latin typeface="Cambria"/>
                <a:cs typeface="Cambria"/>
              </a:rPr>
              <a:t>J</a:t>
            </a:r>
            <a:r>
              <a:rPr dirty="0" sz="2450" spc="95" i="1">
                <a:latin typeface="Cambria"/>
                <a:cs typeface="Cambria"/>
              </a:rPr>
              <a:t> </a:t>
            </a:r>
            <a:r>
              <a:rPr dirty="0" sz="2450" spc="50" i="1">
                <a:latin typeface="Cambria"/>
                <a:cs typeface="Cambria"/>
              </a:rPr>
              <a:t>csc</a:t>
            </a:r>
            <a:r>
              <a:rPr dirty="0" sz="2450" spc="240" i="1">
                <a:latin typeface="Cambria"/>
                <a:cs typeface="Cambria"/>
              </a:rPr>
              <a:t> </a:t>
            </a:r>
            <a:r>
              <a:rPr dirty="0" sz="2450" spc="-35" i="1">
                <a:latin typeface="Cambria"/>
                <a:cs typeface="Cambria"/>
              </a:rPr>
              <a:t>x	</a:t>
            </a:r>
            <a:r>
              <a:rPr dirty="0" sz="2450" spc="-15" i="1">
                <a:latin typeface="Cambria"/>
                <a:cs typeface="Cambria"/>
              </a:rPr>
              <a:t>cot	</a:t>
            </a:r>
            <a:r>
              <a:rPr dirty="0" sz="2450" spc="90" i="1">
                <a:latin typeface="Cambria"/>
                <a:cs typeface="Cambria"/>
              </a:rPr>
              <a:t>x	</a:t>
            </a:r>
            <a:r>
              <a:rPr dirty="0" sz="2450" spc="95" i="1">
                <a:latin typeface="Cambria"/>
                <a:cs typeface="Cambria"/>
              </a:rPr>
              <a:t>dx </a:t>
            </a:r>
            <a:r>
              <a:rPr dirty="0" sz="2450" spc="-1905">
                <a:latin typeface="Cambria"/>
                <a:cs typeface="Cambria"/>
              </a:rPr>
              <a:t>——</a:t>
            </a:r>
            <a:r>
              <a:rPr dirty="0" sz="2450" spc="120">
                <a:latin typeface="Cambria"/>
                <a:cs typeface="Cambria"/>
              </a:rPr>
              <a:t> </a:t>
            </a:r>
            <a:r>
              <a:rPr dirty="0" sz="2450" spc="-25">
                <a:latin typeface="Cambria"/>
                <a:cs typeface="Cambria"/>
              </a:rPr>
              <a:t>- csc </a:t>
            </a:r>
            <a:r>
              <a:rPr dirty="0" sz="2450" spc="15">
                <a:latin typeface="Cambria"/>
                <a:cs typeface="Cambria"/>
              </a:rPr>
              <a:t>x +</a:t>
            </a:r>
            <a:r>
              <a:rPr dirty="0" sz="2450" spc="95">
                <a:latin typeface="Cambria"/>
                <a:cs typeface="Cambria"/>
              </a:rPr>
              <a:t> </a:t>
            </a:r>
            <a:r>
              <a:rPr dirty="0" sz="2450" spc="-20">
                <a:latin typeface="Cambria"/>
                <a:cs typeface="Cambria"/>
              </a:rPr>
              <a:t>c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3352165" algn="l"/>
                <a:tab pos="3728085" algn="l"/>
              </a:tabLst>
            </a:pPr>
            <a:r>
              <a:rPr dirty="0" sz="2400" spc="-195">
                <a:latin typeface="Cambria"/>
                <a:cs typeface="Cambria"/>
              </a:rPr>
              <a:t>Ex  </a:t>
            </a:r>
            <a:r>
              <a:rPr dirty="0" sz="2400" spc="-105">
                <a:latin typeface="Cambria"/>
                <a:cs typeface="Cambria"/>
              </a:rPr>
              <a:t>/ </a:t>
            </a:r>
            <a:r>
              <a:rPr dirty="0" sz="2400" spc="-5">
                <a:latin typeface="Cambria"/>
                <a:cs typeface="Cambria"/>
              </a:rPr>
              <a:t>cvaluatc  </a:t>
            </a:r>
            <a:r>
              <a:rPr dirty="0" sz="2400">
                <a:latin typeface="Cambria"/>
                <a:cs typeface="Cambria"/>
              </a:rPr>
              <a:t>/ </a:t>
            </a:r>
            <a:r>
              <a:rPr dirty="0" sz="2400" spc="165">
                <a:latin typeface="Cambria"/>
                <a:cs typeface="Cambria"/>
              </a:rPr>
              <a:t>x</a:t>
            </a:r>
            <a:r>
              <a:rPr dirty="0" baseline="20833" sz="3600" spc="247">
                <a:latin typeface="Cambria"/>
                <a:cs typeface="Cambria"/>
              </a:rPr>
              <a:t>i</a:t>
            </a:r>
            <a:r>
              <a:rPr dirty="0" baseline="20833" sz="3600" spc="172">
                <a:latin typeface="Cambria"/>
                <a:cs typeface="Cambria"/>
              </a:rPr>
              <a:t> </a:t>
            </a:r>
            <a:r>
              <a:rPr dirty="0" sz="2400" spc="110">
                <a:latin typeface="Cambria"/>
                <a:cs typeface="Cambria"/>
              </a:rPr>
              <a:t>IÑ</a:t>
            </a:r>
            <a:r>
              <a:rPr dirty="0" sz="2400" spc="455">
                <a:latin typeface="Cambria"/>
                <a:cs typeface="Cambria"/>
              </a:rPr>
              <a:t> </a:t>
            </a:r>
            <a:r>
              <a:rPr dirty="0" sz="2400" spc="105" i="1">
                <a:latin typeface="Cambria"/>
                <a:cs typeface="Cambria"/>
              </a:rPr>
              <a:t>dx	</a:t>
            </a:r>
            <a:r>
              <a:rPr dirty="0" sz="2400" spc="125">
                <a:solidFill>
                  <a:srgbClr val="0F0F0F"/>
                </a:solidFill>
                <a:latin typeface="Cambria"/>
                <a:cs typeface="Cambria"/>
              </a:rPr>
              <a:t>=	</a:t>
            </a:r>
            <a:r>
              <a:rPr dirty="0" sz="2400" spc="110">
                <a:latin typeface="Cambria"/>
                <a:cs typeface="Cambria"/>
              </a:rPr>
              <a:t>/ </a:t>
            </a:r>
            <a:r>
              <a:rPr dirty="0" baseline="-3472" sz="3600" spc="247">
                <a:latin typeface="Cambria"/>
                <a:cs typeface="Cambria"/>
              </a:rPr>
              <a:t>x</a:t>
            </a:r>
            <a:r>
              <a:rPr dirty="0" baseline="26143" sz="2550" spc="247">
                <a:latin typeface="Cambria"/>
                <a:cs typeface="Cambria"/>
              </a:rPr>
              <a:t>3 </a:t>
            </a:r>
            <a:r>
              <a:rPr dirty="0" sz="2400" spc="310">
                <a:latin typeface="Cambria"/>
                <a:cs typeface="Cambria"/>
              </a:rPr>
              <a:t>x'''</a:t>
            </a:r>
            <a:r>
              <a:rPr dirty="0" sz="2400" spc="30">
                <a:latin typeface="Cambria"/>
                <a:cs typeface="Cambria"/>
              </a:rPr>
              <a:t> </a:t>
            </a:r>
            <a:r>
              <a:rPr dirty="0" sz="2400" spc="50" i="1">
                <a:latin typeface="Cambria"/>
                <a:cs typeface="Cambria"/>
              </a:rPr>
              <a:t>dX</a:t>
            </a:r>
            <a:endParaRPr sz="2400">
              <a:latin typeface="Cambria"/>
              <a:cs typeface="Cambria"/>
            </a:endParaRPr>
          </a:p>
          <a:p>
            <a:pPr algn="ctr" marL="633730">
              <a:lnSpc>
                <a:spcPct val="100000"/>
              </a:lnSpc>
              <a:spcBef>
                <a:spcPts val="1789"/>
              </a:spcBef>
              <a:tabLst>
                <a:tab pos="1043940" algn="l"/>
                <a:tab pos="1901189" algn="l"/>
              </a:tabLst>
            </a:pPr>
            <a:r>
              <a:rPr dirty="0" baseline="1157" sz="3600" spc="-60">
                <a:latin typeface="Cambria"/>
                <a:cs typeface="Cambria"/>
              </a:rPr>
              <a:t>=	</a:t>
            </a:r>
            <a:r>
              <a:rPr dirty="0" baseline="1157" sz="3600" spc="-52">
                <a:latin typeface="Cambria"/>
                <a:cs typeface="Cambria"/>
              </a:rPr>
              <a:t>/</a:t>
            </a:r>
            <a:r>
              <a:rPr dirty="0" baseline="1157" sz="3600" spc="345">
                <a:latin typeface="Cambria"/>
                <a:cs typeface="Cambria"/>
              </a:rPr>
              <a:t> </a:t>
            </a:r>
            <a:r>
              <a:rPr dirty="0" sz="2400" spc="40">
                <a:latin typeface="Cambria"/>
                <a:cs typeface="Cambria"/>
              </a:rPr>
              <a:t>x</a:t>
            </a:r>
            <a:r>
              <a:rPr dirty="0" baseline="29411" sz="2550" spc="60">
                <a:latin typeface="Cambria"/>
                <a:cs typeface="Cambria"/>
              </a:rPr>
              <a:t>7</a:t>
            </a:r>
            <a:r>
              <a:rPr dirty="0" sz="2400" spc="40">
                <a:latin typeface="Cambria"/>
                <a:cs typeface="Cambria"/>
              </a:rPr>
              <a:t>''	</a:t>
            </a:r>
            <a:r>
              <a:rPr dirty="0" baseline="1157" sz="3600" spc="179">
                <a:latin typeface="Cambria"/>
                <a:cs typeface="Cambria"/>
              </a:rPr>
              <a:t>dz</a:t>
            </a:r>
            <a:r>
              <a:rPr dirty="0" baseline="1157" sz="3600" spc="262">
                <a:latin typeface="Cambria"/>
                <a:cs typeface="Cambria"/>
              </a:rPr>
              <a:t> </a:t>
            </a:r>
            <a:r>
              <a:rPr dirty="0" baseline="1157" sz="3600" spc="-1192">
                <a:latin typeface="Cambria"/>
                <a:cs typeface="Cambria"/>
              </a:rPr>
              <a:t>—</a:t>
            </a:r>
            <a:endParaRPr baseline="1157" sz="36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97984" y="11606346"/>
            <a:ext cx="163195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-425">
                <a:latin typeface="Times New Roman"/>
                <a:cs typeface="Times New Roman"/>
              </a:rPr>
              <a:t>4</a:t>
            </a:r>
            <a:r>
              <a:rPr dirty="0" sz="2400" spc="-50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15585" y="11724144"/>
            <a:ext cx="13335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400" spc="-710" i="1">
                <a:latin typeface="Times New Roman"/>
                <a:cs typeface="Times New Roman"/>
              </a:rPr>
              <a:t>dx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03221" y="12165521"/>
            <a:ext cx="1212850" cy="767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850" spc="-735">
                <a:latin typeface="Cambria"/>
                <a:cs typeface="Cambria"/>
              </a:rPr>
              <a:t>'4y+*3</a:t>
            </a:r>
            <a:endParaRPr sz="48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98234" y="11380205"/>
            <a:ext cx="5481955" cy="7677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582295" algn="l"/>
                <a:tab pos="2306955" algn="l"/>
                <a:tab pos="2668905" algn="l"/>
              </a:tabLst>
            </a:pPr>
            <a:r>
              <a:rPr dirty="0" sz="2400" spc="-330">
                <a:latin typeface="Times New Roman"/>
                <a:cs typeface="Times New Roman"/>
              </a:rPr>
              <a:t>E</a:t>
            </a:r>
            <a:r>
              <a:rPr dirty="0" sz="2400" spc="-265">
                <a:latin typeface="Times New Roman"/>
                <a:cs typeface="Times New Roman"/>
              </a:rPr>
              <a:t>x</a:t>
            </a:r>
            <a:r>
              <a:rPr dirty="0" sz="2400" spc="45">
                <a:latin typeface="Times New Roman"/>
                <a:cs typeface="Times New Roman"/>
              </a:rPr>
              <a:t> </a:t>
            </a:r>
            <a:r>
              <a:rPr dirty="0" sz="2400" spc="-150">
                <a:latin typeface="Times New Roman"/>
                <a:cs typeface="Times New Roman"/>
              </a:rPr>
              <a:t>/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45">
                <a:latin typeface="Times New Roman"/>
                <a:cs typeface="Times New Roman"/>
              </a:rPr>
              <a:t>evaluat</a:t>
            </a:r>
            <a:r>
              <a:rPr dirty="0" sz="2400" spc="55">
                <a:latin typeface="Times New Roman"/>
                <a:cs typeface="Times New Roman"/>
              </a:rPr>
              <a:t>e</a:t>
            </a:r>
            <a:r>
              <a:rPr dirty="0" sz="2400" spc="210">
                <a:latin typeface="Times New Roman"/>
                <a:cs typeface="Times New Roman"/>
              </a:rPr>
              <a:t> </a:t>
            </a:r>
            <a:r>
              <a:rPr dirty="0" sz="2400" spc="30">
                <a:latin typeface="Times New Roman"/>
                <a:cs typeface="Times New Roman"/>
              </a:rPr>
              <a:t>/</a:t>
            </a:r>
            <a:r>
              <a:rPr dirty="0" sz="2400" spc="50">
                <a:latin typeface="Times New Roman"/>
                <a:cs typeface="Times New Roman"/>
              </a:rPr>
              <a:t>(2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70">
                <a:latin typeface="Times New Roman"/>
                <a:cs typeface="Times New Roman"/>
              </a:rPr>
              <a:t>+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baseline="-4629" sz="3600" spc="330">
                <a:latin typeface="Times New Roman"/>
                <a:cs typeface="Times New Roman"/>
              </a:rPr>
              <a:t>y</a:t>
            </a:r>
            <a:r>
              <a:rPr dirty="0" baseline="-5787" sz="3600" spc="60">
                <a:latin typeface="Times New Roman"/>
                <a:cs typeface="Times New Roman"/>
              </a:rPr>
              <a:t>'</a:t>
            </a:r>
            <a:r>
              <a:rPr dirty="0" baseline="-5787" sz="3600" spc="97">
                <a:latin typeface="Times New Roman"/>
                <a:cs typeface="Times New Roman"/>
              </a:rPr>
              <a:t> </a:t>
            </a:r>
            <a:r>
              <a:rPr dirty="0" baseline="-5787" sz="3600" spc="112">
                <a:latin typeface="Times New Roman"/>
                <a:cs typeface="Times New Roman"/>
              </a:rPr>
              <a:t>)</a:t>
            </a:r>
            <a:r>
              <a:rPr dirty="0" baseline="-5787" sz="3600" spc="-540">
                <a:latin typeface="Times New Roman"/>
                <a:cs typeface="Times New Roman"/>
              </a:rPr>
              <a:t> </a:t>
            </a:r>
            <a:r>
              <a:rPr dirty="0" baseline="22222" sz="2625" spc="75">
                <a:latin typeface="Times New Roman"/>
                <a:cs typeface="Times New Roman"/>
              </a:rPr>
              <a:t>2</a:t>
            </a:r>
            <a:r>
              <a:rPr dirty="0" baseline="22222" sz="2625">
                <a:latin typeface="Times New Roman"/>
                <a:cs typeface="Times New Roman"/>
              </a:rPr>
              <a:t> </a:t>
            </a:r>
            <a:r>
              <a:rPr dirty="0" baseline="22222" sz="2625" spc="-300">
                <a:latin typeface="Times New Roman"/>
                <a:cs typeface="Times New Roman"/>
              </a:rPr>
              <a:t> </a:t>
            </a:r>
            <a:r>
              <a:rPr dirty="0" baseline="-4629" sz="3600" spc="150">
                <a:latin typeface="Times New Roman"/>
                <a:cs typeface="Times New Roman"/>
              </a:rPr>
              <a:t>dy</a:t>
            </a:r>
            <a:r>
              <a:rPr dirty="0" baseline="-4629" sz="3600" spc="292">
                <a:latin typeface="Times New Roman"/>
                <a:cs typeface="Times New Roman"/>
              </a:rPr>
              <a:t> </a:t>
            </a:r>
            <a:r>
              <a:rPr dirty="0" baseline="-4629" sz="3600" spc="165">
                <a:latin typeface="Times New Roman"/>
                <a:cs typeface="Times New Roman"/>
              </a:rPr>
              <a:t>=</a:t>
            </a:r>
            <a:r>
              <a:rPr dirty="0" baseline="-4629" sz="3600" spc="352">
                <a:latin typeface="Times New Roman"/>
                <a:cs typeface="Times New Roman"/>
              </a:rPr>
              <a:t> </a:t>
            </a:r>
            <a:r>
              <a:rPr dirty="0" baseline="-4629" sz="3600" spc="135">
                <a:latin typeface="Times New Roman"/>
                <a:cs typeface="Times New Roman"/>
              </a:rPr>
              <a:t>}</a:t>
            </a:r>
            <a:r>
              <a:rPr dirty="0" baseline="-4629" sz="3600" spc="97">
                <a:latin typeface="Times New Roman"/>
                <a:cs typeface="Times New Roman"/>
              </a:rPr>
              <a:t>(</a:t>
            </a:r>
            <a:r>
              <a:rPr dirty="0" baseline="-4629" sz="3600">
                <a:latin typeface="Times New Roman"/>
                <a:cs typeface="Times New Roman"/>
              </a:rPr>
              <a:t> </a:t>
            </a:r>
            <a:r>
              <a:rPr dirty="0" baseline="-4629" sz="3600" spc="-390">
                <a:latin typeface="Times New Roman"/>
                <a:cs typeface="Times New Roman"/>
              </a:rPr>
              <a:t> </a:t>
            </a:r>
            <a:r>
              <a:rPr dirty="0" baseline="-4629" sz="3600" spc="112">
                <a:latin typeface="Times New Roman"/>
                <a:cs typeface="Times New Roman"/>
              </a:rPr>
              <a:t>4</a:t>
            </a:r>
            <a:r>
              <a:rPr dirty="0" baseline="-4629" sz="3600" spc="-44">
                <a:latin typeface="Times New Roman"/>
                <a:cs typeface="Times New Roman"/>
              </a:rPr>
              <a:t> </a:t>
            </a:r>
            <a:r>
              <a:rPr dirty="0" baseline="-4629" sz="3600" spc="127">
                <a:latin typeface="Times New Roman"/>
                <a:cs typeface="Times New Roman"/>
              </a:rPr>
              <a:t>+</a:t>
            </a:r>
            <a:r>
              <a:rPr dirty="0" baseline="-4629" sz="3600" spc="-525">
                <a:latin typeface="Times New Roman"/>
                <a:cs typeface="Times New Roman"/>
              </a:rPr>
              <a:t> </a:t>
            </a:r>
            <a:r>
              <a:rPr dirty="0" baseline="-31500" sz="7275" spc="-3165">
                <a:latin typeface="Cambria"/>
                <a:cs typeface="Cambria"/>
              </a:rPr>
              <a:t>3</a:t>
            </a:r>
            <a:r>
              <a:rPr dirty="0" baseline="15046" sz="3600" spc="-172">
                <a:latin typeface="Times New Roman"/>
                <a:cs typeface="Times New Roman"/>
              </a:rPr>
              <a:t>4</a:t>
            </a:r>
            <a:r>
              <a:rPr dirty="0" baseline="-31500" sz="7275" spc="-3750">
                <a:latin typeface="Cambria"/>
                <a:cs typeface="Cambria"/>
              </a:rPr>
              <a:t>+</a:t>
            </a:r>
            <a:r>
              <a:rPr dirty="0" baseline="15046" sz="3600" spc="112">
                <a:latin typeface="Times New Roman"/>
                <a:cs typeface="Times New Roman"/>
              </a:rPr>
              <a:t>y</a:t>
            </a:r>
            <a:r>
              <a:rPr dirty="0" baseline="15046" sz="3600" spc="-509">
                <a:latin typeface="Times New Roman"/>
                <a:cs typeface="Times New Roman"/>
              </a:rPr>
              <a:t> </a:t>
            </a:r>
            <a:r>
              <a:rPr dirty="0" baseline="20634" sz="2625" spc="-44">
                <a:latin typeface="Times New Roman"/>
                <a:cs typeface="Times New Roman"/>
              </a:rPr>
              <a:t>2</a:t>
            </a:r>
            <a:endParaRPr baseline="20634" sz="2625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79641" y="13170462"/>
            <a:ext cx="8481060" cy="95313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1934210" algn="l"/>
                <a:tab pos="4037965" algn="l"/>
              </a:tabLst>
            </a:pPr>
            <a:r>
              <a:rPr dirty="0" sz="2550" spc="-35">
                <a:latin typeface="Times New Roman"/>
                <a:cs typeface="Times New Roman"/>
              </a:rPr>
              <a:t>Ex</a:t>
            </a:r>
            <a:r>
              <a:rPr dirty="0" sz="2550" spc="85">
                <a:latin typeface="Times New Roman"/>
                <a:cs typeface="Times New Roman"/>
              </a:rPr>
              <a:t> </a:t>
            </a:r>
            <a:r>
              <a:rPr dirty="0" sz="2550" spc="-40">
                <a:latin typeface="Times New Roman"/>
                <a:cs typeface="Times New Roman"/>
              </a:rPr>
              <a:t>/</a:t>
            </a:r>
            <a:r>
              <a:rPr dirty="0" sz="2550" spc="-20">
                <a:latin typeface="Times New Roman"/>
                <a:cs typeface="Times New Roman"/>
              </a:rPr>
              <a:t> </a:t>
            </a:r>
            <a:r>
              <a:rPr dirty="0" sz="2550" spc="-204">
                <a:latin typeface="Times New Roman"/>
                <a:cs typeface="Times New Roman"/>
              </a:rPr>
              <a:t>eva‘)pat‘e	</a:t>
            </a:r>
            <a:r>
              <a:rPr dirty="0" sz="2550" spc="-195" i="1">
                <a:latin typeface="Times New Roman"/>
                <a:cs typeface="Times New Roman"/>
              </a:rPr>
              <a:t>f  </a:t>
            </a:r>
            <a:r>
              <a:rPr dirty="0" sz="2550" spc="15" i="1">
                <a:latin typeface="Times New Roman"/>
                <a:cs typeface="Times New Roman"/>
              </a:rPr>
              <a:t>sec </a:t>
            </a:r>
            <a:r>
              <a:rPr dirty="0" sz="2550" i="1">
                <a:latin typeface="Times New Roman"/>
                <a:cs typeface="Times New Roman"/>
              </a:rPr>
              <a:t>x </a:t>
            </a:r>
            <a:r>
              <a:rPr dirty="0" sz="2550" spc="45">
                <a:latin typeface="Times New Roman"/>
                <a:cs typeface="Times New Roman"/>
              </a:rPr>
              <a:t>(sec</a:t>
            </a:r>
            <a:r>
              <a:rPr dirty="0" sz="2550" spc="-260">
                <a:latin typeface="Times New Roman"/>
                <a:cs typeface="Times New Roman"/>
              </a:rPr>
              <a:t> </a:t>
            </a:r>
            <a:r>
              <a:rPr dirty="0" sz="2550" spc="75">
                <a:latin typeface="Times New Roman"/>
                <a:cs typeface="Times New Roman"/>
              </a:rPr>
              <a:t>x</a:t>
            </a:r>
            <a:r>
              <a:rPr dirty="0" sz="2550" spc="-10">
                <a:latin typeface="Times New Roman"/>
                <a:cs typeface="Times New Roman"/>
              </a:rPr>
              <a:t> </a:t>
            </a:r>
            <a:r>
              <a:rPr dirty="0" sz="2550" spc="145">
                <a:latin typeface="Times New Roman"/>
                <a:cs typeface="Times New Roman"/>
              </a:rPr>
              <a:t>+	</a:t>
            </a:r>
            <a:r>
              <a:rPr dirty="0" sz="2550" spc="5">
                <a:latin typeface="Times New Roman"/>
                <a:cs typeface="Times New Roman"/>
              </a:rPr>
              <a:t>tan </a:t>
            </a:r>
            <a:r>
              <a:rPr dirty="0" sz="2550" spc="10">
                <a:solidFill>
                  <a:srgbClr val="111111"/>
                </a:solidFill>
                <a:latin typeface="Times New Roman"/>
                <a:cs typeface="Times New Roman"/>
              </a:rPr>
              <a:t>z </a:t>
            </a:r>
            <a:r>
              <a:rPr dirty="0" sz="2550" spc="65">
                <a:latin typeface="Times New Roman"/>
                <a:cs typeface="Times New Roman"/>
              </a:rPr>
              <a:t>)</a:t>
            </a:r>
            <a:r>
              <a:rPr dirty="0" sz="2550" spc="40">
                <a:latin typeface="Times New Roman"/>
                <a:cs typeface="Times New Roman"/>
              </a:rPr>
              <a:t> </a:t>
            </a:r>
            <a:r>
              <a:rPr dirty="0" sz="2550" spc="45" i="1">
                <a:latin typeface="Times New Roman"/>
                <a:cs typeface="Times New Roman"/>
              </a:rPr>
              <a:t>dx</a:t>
            </a:r>
            <a:endParaRPr sz="2550">
              <a:latin typeface="Times New Roman"/>
              <a:cs typeface="Times New Roman"/>
            </a:endParaRPr>
          </a:p>
          <a:p>
            <a:pPr marL="1574800">
              <a:lnSpc>
                <a:spcPct val="100000"/>
              </a:lnSpc>
              <a:spcBef>
                <a:spcPts val="565"/>
              </a:spcBef>
              <a:tabLst>
                <a:tab pos="1899920" algn="l"/>
                <a:tab pos="2229485" algn="l"/>
                <a:tab pos="3477260" algn="l"/>
                <a:tab pos="4264660" algn="l"/>
                <a:tab pos="6045200" algn="l"/>
                <a:tab pos="7203440" algn="l"/>
                <a:tab pos="8334375" algn="l"/>
              </a:tabLst>
            </a:pPr>
            <a:r>
              <a:rPr dirty="0" sz="2600" spc="-1150" i="1">
                <a:solidFill>
                  <a:srgbClr val="0F0F0F"/>
                </a:solidFill>
                <a:latin typeface="Times New Roman"/>
                <a:cs typeface="Times New Roman"/>
              </a:rPr>
              <a:t>—</a:t>
            </a:r>
            <a:r>
              <a:rPr dirty="0" sz="2600" spc="-1150" i="1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600" spc="-15" i="1">
                <a:latin typeface="Times New Roman"/>
                <a:cs typeface="Times New Roman"/>
              </a:rPr>
              <a:t>f</a:t>
            </a:r>
            <a:r>
              <a:rPr dirty="0" sz="2600" spc="-10" i="1">
                <a:latin typeface="Times New Roman"/>
                <a:cs typeface="Times New Roman"/>
              </a:rPr>
              <a:t>(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15" i="1">
                <a:latin typeface="Times New Roman"/>
                <a:cs typeface="Times New Roman"/>
              </a:rPr>
              <a:t>sec</a:t>
            </a:r>
            <a:r>
              <a:rPr dirty="0" sz="2600" spc="15" i="1">
                <a:latin typeface="Times New Roman"/>
                <a:cs typeface="Times New Roman"/>
              </a:rPr>
              <a:t>’</a:t>
            </a:r>
            <a:r>
              <a:rPr dirty="0" sz="2600" spc="165" i="1">
                <a:latin typeface="Times New Roman"/>
                <a:cs typeface="Times New Roman"/>
              </a:rPr>
              <a:t> </a:t>
            </a:r>
            <a:r>
              <a:rPr dirty="0" sz="2600" spc="45" i="1">
                <a:latin typeface="Times New Roman"/>
                <a:cs typeface="Times New Roman"/>
              </a:rPr>
              <a:t>x</a:t>
            </a:r>
            <a:r>
              <a:rPr dirty="0" sz="2600" spc="-125" i="1">
                <a:latin typeface="Times New Roman"/>
                <a:cs typeface="Times New Roman"/>
              </a:rPr>
              <a:t> </a:t>
            </a:r>
            <a:r>
              <a:rPr dirty="0" sz="2600" spc="140" i="1">
                <a:latin typeface="Times New Roman"/>
                <a:cs typeface="Times New Roman"/>
              </a:rPr>
              <a:t>+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-30" i="1">
                <a:latin typeface="Times New Roman"/>
                <a:cs typeface="Times New Roman"/>
              </a:rPr>
              <a:t>se</a:t>
            </a:r>
            <a:r>
              <a:rPr dirty="0" sz="2600" spc="-25" i="1">
                <a:latin typeface="Times New Roman"/>
                <a:cs typeface="Times New Roman"/>
              </a:rPr>
              <a:t>c</a:t>
            </a:r>
            <a:r>
              <a:rPr dirty="0" sz="2600" spc="15" i="1">
                <a:latin typeface="Times New Roman"/>
                <a:cs typeface="Times New Roman"/>
              </a:rPr>
              <a:t> </a:t>
            </a:r>
            <a:r>
              <a:rPr dirty="0" sz="2600" spc="-15" i="1">
                <a:latin typeface="Times New Roman"/>
                <a:cs typeface="Times New Roman"/>
              </a:rPr>
              <a:t>x</a:t>
            </a:r>
            <a:r>
              <a:rPr dirty="0" sz="2600" i="1">
                <a:latin typeface="Times New Roman"/>
                <a:cs typeface="Times New Roman"/>
              </a:rPr>
              <a:t>	</a:t>
            </a:r>
            <a:r>
              <a:rPr dirty="0" sz="2600" spc="20">
                <a:latin typeface="Times New Roman"/>
                <a:cs typeface="Times New Roman"/>
              </a:rPr>
              <a:t>tn</a:t>
            </a:r>
            <a:r>
              <a:rPr dirty="0" sz="2600" spc="35">
                <a:latin typeface="Times New Roman"/>
                <a:cs typeface="Times New Roman"/>
              </a:rPr>
              <a:t>n</a:t>
            </a:r>
            <a:r>
              <a:rPr dirty="0" sz="2600" spc="-160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x</a:t>
            </a:r>
            <a:r>
              <a:rPr dirty="0" sz="2600" spc="-25">
                <a:latin typeface="Times New Roman"/>
                <a:cs typeface="Times New Roman"/>
              </a:rPr>
              <a:t> </a:t>
            </a:r>
            <a:r>
              <a:rPr dirty="0" sz="2600" spc="50">
                <a:latin typeface="Times New Roman"/>
                <a:cs typeface="Times New Roman"/>
              </a:rPr>
              <a:t>)</a:t>
            </a:r>
            <a:r>
              <a:rPr dirty="0" sz="2600" spc="85">
                <a:latin typeface="Times New Roman"/>
                <a:cs typeface="Times New Roman"/>
              </a:rPr>
              <a:t> </a:t>
            </a:r>
            <a:r>
              <a:rPr dirty="0" sz="2600" spc="60" i="1">
                <a:latin typeface="Times New Roman"/>
                <a:cs typeface="Times New Roman"/>
              </a:rPr>
              <a:t>dx</a:t>
            </a:r>
            <a:r>
              <a:rPr dirty="0" sz="2600" spc="280" i="1">
                <a:latin typeface="Times New Roman"/>
                <a:cs typeface="Times New Roman"/>
              </a:rPr>
              <a:t> </a:t>
            </a:r>
            <a:r>
              <a:rPr dirty="0" sz="2600" spc="-1814">
                <a:latin typeface="Times New Roman"/>
                <a:cs typeface="Times New Roman"/>
              </a:rPr>
              <a:t>——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140">
                <a:latin typeface="Times New Roman"/>
                <a:cs typeface="Times New Roman"/>
              </a:rPr>
              <a:t>tri</a:t>
            </a:r>
            <a:r>
              <a:rPr dirty="0" sz="2600" spc="-350">
                <a:latin typeface="Times New Roman"/>
                <a:cs typeface="Times New Roman"/>
              </a:rPr>
              <a:t>m</a:t>
            </a:r>
            <a:r>
              <a:rPr dirty="0" sz="2600" spc="-50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x</a:t>
            </a:r>
            <a:r>
              <a:rPr dirty="0" sz="2600" spc="-75">
                <a:latin typeface="Times New Roman"/>
                <a:cs typeface="Times New Roman"/>
              </a:rPr>
              <a:t> </a:t>
            </a:r>
            <a:r>
              <a:rPr dirty="0" baseline="-4273" sz="3900" spc="209" i="1">
                <a:latin typeface="Times New Roman"/>
                <a:cs typeface="Times New Roman"/>
              </a:rPr>
              <a:t>+</a:t>
            </a:r>
            <a:r>
              <a:rPr dirty="0" baseline="-4273" sz="3900" i="1">
                <a:latin typeface="Times New Roman"/>
                <a:cs typeface="Times New Roman"/>
              </a:rPr>
              <a:t>	</a:t>
            </a:r>
            <a:r>
              <a:rPr dirty="0" baseline="-4273" sz="3900" spc="22" i="1">
                <a:latin typeface="Times New Roman"/>
                <a:cs typeface="Times New Roman"/>
              </a:rPr>
              <a:t>se</a:t>
            </a:r>
            <a:r>
              <a:rPr dirty="0" baseline="-4273" sz="3900" spc="30" i="1">
                <a:latin typeface="Times New Roman"/>
                <a:cs typeface="Times New Roman"/>
              </a:rPr>
              <a:t>c</a:t>
            </a:r>
            <a:r>
              <a:rPr dirty="0" baseline="-4273" sz="3900" spc="22" i="1">
                <a:latin typeface="Times New Roman"/>
                <a:cs typeface="Times New Roman"/>
              </a:rPr>
              <a:t> </a:t>
            </a:r>
            <a:r>
              <a:rPr dirty="0" baseline="-4273" sz="3900" spc="67" i="1">
                <a:latin typeface="Times New Roman"/>
                <a:cs typeface="Times New Roman"/>
              </a:rPr>
              <a:t>x</a:t>
            </a:r>
            <a:r>
              <a:rPr dirty="0" baseline="-4273" sz="3900" spc="-89" i="1">
                <a:latin typeface="Times New Roman"/>
                <a:cs typeface="Times New Roman"/>
              </a:rPr>
              <a:t> </a:t>
            </a:r>
            <a:r>
              <a:rPr dirty="0" baseline="-4273" sz="3900" spc="209" i="1">
                <a:solidFill>
                  <a:srgbClr val="030303"/>
                </a:solidFill>
                <a:latin typeface="Times New Roman"/>
                <a:cs typeface="Times New Roman"/>
              </a:rPr>
              <a:t>+</a:t>
            </a:r>
            <a:r>
              <a:rPr dirty="0" baseline="-4273" sz="3900" i="1">
                <a:solidFill>
                  <a:srgbClr val="030303"/>
                </a:solidFill>
                <a:latin typeface="Times New Roman"/>
                <a:cs typeface="Times New Roman"/>
              </a:rPr>
              <a:t>	</a:t>
            </a:r>
            <a:r>
              <a:rPr dirty="0" baseline="-4273" sz="3900" spc="-165" i="1">
                <a:latin typeface="Times New Roman"/>
                <a:cs typeface="Times New Roman"/>
              </a:rPr>
              <a:t>c</a:t>
            </a:r>
            <a:endParaRPr baseline="-4273" sz="39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62911" y="8575850"/>
            <a:ext cx="612775" cy="258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1500" spc="-310">
                <a:uFill>
                  <a:solidFill>
                    <a:srgbClr val="181818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500" spc="100">
                <a:uFill>
                  <a:solidFill>
                    <a:srgbClr val="181818"/>
                  </a:solidFill>
                </a:uFill>
                <a:latin typeface="Courier New"/>
                <a:cs typeface="Courier New"/>
              </a:rPr>
              <a:t>COSJ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55271" y="15127182"/>
            <a:ext cx="2975610" cy="396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896745" algn="l"/>
              </a:tabLst>
            </a:pPr>
            <a:r>
              <a:rPr dirty="0" sz="2400" spc="130">
                <a:solidFill>
                  <a:srgbClr val="0F0F0F"/>
                </a:solidFill>
                <a:latin typeface="Cambria"/>
                <a:cs typeface="Cambria"/>
              </a:rPr>
              <a:t>Ex</a:t>
            </a:r>
            <a:r>
              <a:rPr dirty="0" sz="2400" spc="35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400" spc="-345">
                <a:solidFill>
                  <a:srgbClr val="0F0F0F"/>
                </a:solidFill>
                <a:latin typeface="Cambria"/>
                <a:cs typeface="Cambria"/>
              </a:rPr>
              <a:t>/  </a:t>
            </a:r>
            <a:r>
              <a:rPr dirty="0" sz="2400" spc="-335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latin typeface="Cambria"/>
                <a:cs typeface="Cambria"/>
              </a:rPr>
              <a:t>evaluate	</a:t>
            </a:r>
            <a:r>
              <a:rPr dirty="0" sz="2400" spc="-20">
                <a:latin typeface="Cambria"/>
                <a:cs typeface="Cambria"/>
              </a:rPr>
              <a:t>/ </a:t>
            </a:r>
            <a:r>
              <a:rPr dirty="0" baseline="53571" sz="2100" spc="315">
                <a:latin typeface="Cambria"/>
                <a:cs typeface="Cambria"/>
              </a:rPr>
              <a:t>COS' </a:t>
            </a:r>
            <a:r>
              <a:rPr dirty="0" baseline="53571" sz="2100" spc="-44">
                <a:latin typeface="Cambria"/>
                <a:cs typeface="Cambria"/>
              </a:rPr>
              <a:t>&amp;</a:t>
            </a:r>
            <a:r>
              <a:rPr dirty="0" baseline="53571" sz="2100" spc="-15">
                <a:latin typeface="Cambria"/>
                <a:cs typeface="Cambria"/>
              </a:rPr>
              <a:t> </a:t>
            </a:r>
            <a:r>
              <a:rPr dirty="0" baseline="53571" sz="2100" spc="-450">
                <a:latin typeface="Cambria"/>
                <a:cs typeface="Cambria"/>
              </a:rPr>
              <a:t>—</a:t>
            </a:r>
            <a:endParaRPr baseline="53571" sz="21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22001" y="15395255"/>
            <a:ext cx="704850" cy="2946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sz="1750" spc="-190">
                <a:latin typeface="Cambria"/>
                <a:cs typeface="Cambria"/>
              </a:rPr>
              <a:t>cos </a:t>
            </a:r>
            <a:r>
              <a:rPr dirty="0" baseline="24444" sz="1875" spc="-217">
                <a:latin typeface="Cambria"/>
                <a:cs typeface="Cambria"/>
              </a:rPr>
              <a:t>2</a:t>
            </a:r>
            <a:r>
              <a:rPr dirty="0" baseline="24444" sz="1875" spc="-135">
                <a:latin typeface="Cambria"/>
                <a:cs typeface="Cambria"/>
              </a:rPr>
              <a:t> </a:t>
            </a:r>
            <a:r>
              <a:rPr dirty="0" baseline="4761" sz="2625" spc="7" i="1">
                <a:latin typeface="Cambria"/>
                <a:cs typeface="Cambria"/>
              </a:rPr>
              <a:t>8</a:t>
            </a:r>
            <a:endParaRPr baseline="4761" sz="2625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63688" y="6325579"/>
            <a:ext cx="1306830" cy="4038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48285" algn="l"/>
              </a:tabLst>
            </a:pPr>
            <a:r>
              <a:rPr dirty="0" u="heavy" sz="2300" spc="-5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-5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300" spc="-30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- </a:t>
            </a:r>
            <a:r>
              <a:rPr dirty="0" u="heavy" sz="2300" spc="-25" i="1">
                <a:uFill>
                  <a:solidFill>
                    <a:srgbClr val="1C181C"/>
                  </a:solidFill>
                </a:uFill>
                <a:latin typeface="Times New Roman"/>
                <a:cs typeface="Times New Roman"/>
              </a:rPr>
              <a:t>i i'</a:t>
            </a:r>
            <a:r>
              <a:rPr dirty="0" sz="2300" spc="315" i="1">
                <a:latin typeface="Times New Roman"/>
                <a:cs typeface="Times New Roman"/>
              </a:rPr>
              <a:t> </a:t>
            </a:r>
            <a:r>
              <a:rPr dirty="0" baseline="-34013" sz="3675" spc="172" i="1">
                <a:latin typeface="Cambria"/>
                <a:cs typeface="Cambria"/>
              </a:rPr>
              <a:t>dt</a:t>
            </a:r>
            <a:endParaRPr baseline="-34013" sz="3675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95743" y="7089808"/>
            <a:ext cx="85090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300" spc="-869">
                <a:latin typeface="Cambria"/>
                <a:cs typeface="Cambria"/>
              </a:rPr>
              <a:t>/</a:t>
            </a:r>
            <a:r>
              <a:rPr dirty="0" sz="2300" spc="-675">
                <a:latin typeface="Cambria"/>
                <a:cs typeface="Cambria"/>
              </a:rPr>
              <a:t>(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89550" y="7630803"/>
            <a:ext cx="2011680" cy="3822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46075" algn="l"/>
                <a:tab pos="753110" algn="l"/>
                <a:tab pos="1119505" algn="l"/>
              </a:tabLst>
            </a:pPr>
            <a:r>
              <a:rPr dirty="0" sz="2300" spc="70">
                <a:latin typeface="Times New Roman"/>
                <a:cs typeface="Times New Roman"/>
              </a:rPr>
              <a:t>=	</a:t>
            </a:r>
            <a:r>
              <a:rPr dirty="0" sz="2300" spc="40">
                <a:latin typeface="Times New Roman"/>
                <a:cs typeface="Times New Roman"/>
              </a:rPr>
              <a:t>-	</a:t>
            </a:r>
            <a:r>
              <a:rPr dirty="0" sz="2300" spc="-855">
                <a:latin typeface="Times New Roman"/>
                <a:cs typeface="Times New Roman"/>
              </a:rPr>
              <a:t>—	</a:t>
            </a:r>
            <a:r>
              <a:rPr dirty="0" sz="2300" spc="5">
                <a:latin typeface="Times New Roman"/>
                <a:cs typeface="Times New Roman"/>
              </a:rPr>
              <a:t>2 </a:t>
            </a:r>
            <a:r>
              <a:rPr dirty="0" sz="2300" spc="-210">
                <a:latin typeface="Times New Roman"/>
                <a:cs typeface="Times New Roman"/>
              </a:rPr>
              <a:t>f </a:t>
            </a:r>
            <a:r>
              <a:rPr dirty="0" sz="2300" spc="-165">
                <a:latin typeface="Times New Roman"/>
                <a:cs typeface="Times New Roman"/>
              </a:rPr>
              <a:t>-l-</a:t>
            </a:r>
            <a:r>
              <a:rPr dirty="0" sz="2300" spc="70">
                <a:latin typeface="Times New Roman"/>
                <a:cs typeface="Times New Roman"/>
              </a:rPr>
              <a:t> </a:t>
            </a:r>
            <a:r>
              <a:rPr dirty="0" sz="2300" spc="85">
                <a:latin typeface="Times New Roman"/>
                <a:cs typeface="Times New Roman"/>
              </a:rPr>
              <a:t>c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09109" y="7063630"/>
            <a:ext cx="2426335" cy="9493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709930" algn="l"/>
                <a:tab pos="1550035" algn="l"/>
              </a:tabLst>
            </a:pPr>
            <a:r>
              <a:rPr dirty="0" sz="2300" spc="-1764" i="1">
                <a:latin typeface="Cambria"/>
                <a:cs typeface="Cambria"/>
              </a:rPr>
              <a:t>——	</a:t>
            </a:r>
            <a:r>
              <a:rPr dirty="0" baseline="-4830" sz="3450" spc="-277">
                <a:latin typeface="Cambria"/>
                <a:cs typeface="Cambria"/>
              </a:rPr>
              <a:t>r*</a:t>
            </a:r>
            <a:r>
              <a:rPr dirty="0" baseline="-4830" sz="3450" spc="157">
                <a:latin typeface="Cambria"/>
                <a:cs typeface="Cambria"/>
              </a:rPr>
              <a:t> </a:t>
            </a:r>
            <a:r>
              <a:rPr dirty="0" baseline="24509" sz="2550" spc="82">
                <a:latin typeface="Cambria"/>
                <a:cs typeface="Cambria"/>
              </a:rPr>
              <a:t>2</a:t>
            </a:r>
            <a:r>
              <a:rPr dirty="0" baseline="24509" sz="2550" spc="419">
                <a:latin typeface="Cambria"/>
                <a:cs typeface="Cambria"/>
              </a:rPr>
              <a:t> </a:t>
            </a:r>
            <a:r>
              <a:rPr dirty="0" sz="2300" spc="-760">
                <a:latin typeface="Cambria"/>
                <a:cs typeface="Cambria"/>
              </a:rPr>
              <a:t>—	</a:t>
            </a:r>
            <a:r>
              <a:rPr dirty="0" sz="2300" spc="85">
                <a:latin typeface="Cambria"/>
                <a:cs typeface="Cambria"/>
              </a:rPr>
              <a:t>2</a:t>
            </a:r>
            <a:r>
              <a:rPr dirty="0" sz="2300" spc="60">
                <a:latin typeface="Cambria"/>
                <a:cs typeface="Cambria"/>
              </a:rPr>
              <a:t> </a:t>
            </a:r>
            <a:r>
              <a:rPr dirty="0" sz="2300" spc="75">
                <a:latin typeface="Cambria"/>
                <a:cs typeface="Cambria"/>
              </a:rPr>
              <a:t>)dr</a:t>
            </a:r>
            <a:endParaRPr sz="2300">
              <a:latin typeface="Cambria"/>
              <a:cs typeface="Cambria"/>
            </a:endParaRPr>
          </a:p>
          <a:p>
            <a:pPr marL="637540">
              <a:lnSpc>
                <a:spcPct val="100000"/>
              </a:lnSpc>
              <a:spcBef>
                <a:spcPts val="1705"/>
              </a:spcBef>
              <a:tabLst>
                <a:tab pos="1224915" algn="l"/>
                <a:tab pos="1955800" algn="l"/>
              </a:tabLst>
            </a:pPr>
            <a:r>
              <a:rPr dirty="0" baseline="-30193" sz="3450" spc="-697">
                <a:latin typeface="Times New Roman"/>
                <a:cs typeface="Times New Roman"/>
              </a:rPr>
              <a:t>—</a:t>
            </a:r>
            <a:r>
              <a:rPr dirty="0" sz="2300" spc="-465">
                <a:latin typeface="Times New Roman"/>
                <a:cs typeface="Times New Roman"/>
              </a:rPr>
              <a:t>*</a:t>
            </a:r>
            <a:r>
              <a:rPr dirty="0" baseline="-30193" sz="3450" spc="-697">
                <a:latin typeface="Times New Roman"/>
                <a:cs typeface="Times New Roman"/>
              </a:rPr>
              <a:t>i</a:t>
            </a:r>
            <a:r>
              <a:rPr dirty="0" sz="2300" spc="-465">
                <a:latin typeface="Times New Roman"/>
                <a:cs typeface="Times New Roman"/>
              </a:rPr>
              <a:t>'	</a:t>
            </a:r>
            <a:r>
              <a:rPr dirty="0" sz="2300" spc="320">
                <a:latin typeface="Times New Roman"/>
                <a:cs typeface="Times New Roman"/>
              </a:rPr>
              <a:t>-</a:t>
            </a:r>
            <a:r>
              <a:rPr dirty="0" sz="2300" spc="-180">
                <a:latin typeface="Times New Roman"/>
                <a:cs typeface="Times New Roman"/>
              </a:rPr>
              <a:t> </a:t>
            </a:r>
            <a:r>
              <a:rPr dirty="0" sz="2300" spc="5">
                <a:latin typeface="Times New Roman"/>
                <a:cs typeface="Times New Roman"/>
              </a:rPr>
              <a:t>2</a:t>
            </a:r>
            <a:r>
              <a:rPr dirty="0" sz="2300" spc="75">
                <a:latin typeface="Times New Roman"/>
                <a:cs typeface="Times New Roman"/>
              </a:rPr>
              <a:t> </a:t>
            </a:r>
            <a:r>
              <a:rPr dirty="0" sz="2300" spc="-20">
                <a:solidFill>
                  <a:srgbClr val="010101"/>
                </a:solidFill>
                <a:latin typeface="Times New Roman"/>
                <a:cs typeface="Times New Roman"/>
              </a:rPr>
              <a:t>t	</a:t>
            </a:r>
            <a:r>
              <a:rPr dirty="0" sz="2300" spc="70">
                <a:latin typeface="Times New Roman"/>
                <a:cs typeface="Times New Roman"/>
              </a:rPr>
              <a:t>+</a:t>
            </a:r>
            <a:r>
              <a:rPr dirty="0" sz="2300" spc="90">
                <a:latin typeface="Times New Roman"/>
                <a:cs typeface="Times New Roman"/>
              </a:rPr>
              <a:t> </a:t>
            </a:r>
            <a:r>
              <a:rPr dirty="0" sz="2300" spc="85">
                <a:latin typeface="Times New Roman"/>
                <a:cs typeface="Times New Roman"/>
              </a:rPr>
              <a:t>c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01719" y="8640565"/>
            <a:ext cx="1273810" cy="410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00" spc="565">
                <a:latin typeface="Consolas"/>
                <a:cs typeface="Consolas"/>
              </a:rPr>
              <a:t>d*=/</a:t>
            </a:r>
            <a:r>
              <a:rPr dirty="0" sz="2500" spc="-1160">
                <a:latin typeface="Consolas"/>
                <a:cs typeface="Consolas"/>
              </a:rPr>
              <a:t> </a:t>
            </a:r>
            <a:r>
              <a:rPr dirty="0" baseline="-37537" sz="2775" spc="-412" i="1">
                <a:latin typeface="Cambria"/>
                <a:cs typeface="Cambria"/>
              </a:rPr>
              <a:t>sin</a:t>
            </a:r>
            <a:endParaRPr baseline="-37537" sz="2775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18881" y="8886825"/>
            <a:ext cx="833119" cy="309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19405" algn="l"/>
              </a:tabLst>
            </a:pPr>
            <a:r>
              <a:rPr dirty="0" sz="1850" spc="45" i="1">
                <a:latin typeface="Cambria"/>
                <a:cs typeface="Cambria"/>
              </a:rPr>
              <a:t>x	</a:t>
            </a:r>
            <a:r>
              <a:rPr dirty="0" sz="1850" spc="75">
                <a:latin typeface="Cambria"/>
                <a:cs typeface="Cambria"/>
              </a:rPr>
              <a:t>sin</a:t>
            </a:r>
            <a:r>
              <a:rPr dirty="0" sz="1850" spc="-114">
                <a:latin typeface="Cambria"/>
                <a:cs typeface="Cambria"/>
              </a:rPr>
              <a:t> </a:t>
            </a:r>
            <a:r>
              <a:rPr dirty="0" sz="1850" spc="95">
                <a:latin typeface="Cambria"/>
                <a:cs typeface="Cambria"/>
              </a:rPr>
              <a:t>x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72421" y="14994114"/>
            <a:ext cx="448309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400" spc="-165">
                <a:latin typeface="Cambria"/>
                <a:cs typeface="Cambria"/>
              </a:rPr>
              <a:t>)</a:t>
            </a:r>
            <a:r>
              <a:rPr dirty="0" sz="2400" spc="-70">
                <a:latin typeface="Cambria"/>
                <a:cs typeface="Cambria"/>
              </a:rPr>
              <a:t> </a:t>
            </a:r>
            <a:r>
              <a:rPr dirty="0" baseline="-20467" sz="4275" spc="-330" i="1">
                <a:latin typeface="Cambria"/>
                <a:cs typeface="Cambria"/>
              </a:rPr>
              <a:t>d</a:t>
            </a:r>
            <a:endParaRPr baseline="-20467" sz="4275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271925" y="14988531"/>
            <a:ext cx="3270250" cy="110934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395"/>
              </a:spcBef>
              <a:tabLst>
                <a:tab pos="895985" algn="l"/>
              </a:tabLst>
            </a:pPr>
            <a:r>
              <a:rPr dirty="0" sz="2400" spc="25" i="1">
                <a:latin typeface="Cambria"/>
                <a:cs typeface="Cambria"/>
              </a:rPr>
              <a:t>d8</a:t>
            </a:r>
            <a:r>
              <a:rPr dirty="0" sz="2400" spc="320" i="1">
                <a:latin typeface="Cambria"/>
                <a:cs typeface="Cambria"/>
              </a:rPr>
              <a:t> </a:t>
            </a:r>
            <a:r>
              <a:rPr dirty="0" sz="2400" spc="-1575" i="1">
                <a:latin typeface="Cambria"/>
                <a:cs typeface="Cambria"/>
              </a:rPr>
              <a:t>——	</a:t>
            </a:r>
            <a:r>
              <a:rPr dirty="0" sz="2400" spc="80" i="1">
                <a:latin typeface="Cambria"/>
                <a:cs typeface="Cambria"/>
              </a:rPr>
              <a:t>J( </a:t>
            </a:r>
            <a:r>
              <a:rPr dirty="0" sz="2400" spc="-35">
                <a:latin typeface="Cambria"/>
                <a:cs typeface="Cambria"/>
              </a:rPr>
              <a:t>cos </a:t>
            </a:r>
            <a:r>
              <a:rPr dirty="0" sz="2400" spc="95">
                <a:latin typeface="Cambria"/>
                <a:cs typeface="Cambria"/>
              </a:rPr>
              <a:t>8 </a:t>
            </a:r>
            <a:r>
              <a:rPr dirty="0" sz="2400" spc="-725">
                <a:latin typeface="Cambria"/>
                <a:cs typeface="Cambria"/>
              </a:rPr>
              <a:t>—</a:t>
            </a:r>
            <a:r>
              <a:rPr dirty="0" sz="2400" spc="114">
                <a:latin typeface="Cambria"/>
                <a:cs typeface="Cambria"/>
              </a:rPr>
              <a:t> </a:t>
            </a:r>
            <a:r>
              <a:rPr dirty="0" sz="2400" spc="45">
                <a:latin typeface="Cambria"/>
                <a:cs typeface="Cambria"/>
              </a:rPr>
              <a:t>5</a:t>
            </a:r>
            <a:r>
              <a:rPr dirty="0" sz="2400" spc="-145">
                <a:latin typeface="Cambria"/>
                <a:cs typeface="Cambria"/>
              </a:rPr>
              <a:t> </a:t>
            </a:r>
            <a:r>
              <a:rPr dirty="0" baseline="-5787" sz="3600" spc="-22">
                <a:latin typeface="Cambria"/>
                <a:cs typeface="Cambria"/>
              </a:rPr>
              <a:t>sec</a:t>
            </a:r>
            <a:r>
              <a:rPr dirty="0" baseline="16203" sz="3600" spc="-22">
                <a:latin typeface="Cambria"/>
                <a:cs typeface="Cambria"/>
              </a:rPr>
              <a:t>2</a:t>
            </a:r>
            <a:endParaRPr baseline="16203" sz="3600">
              <a:latin typeface="Cambria"/>
              <a:cs typeface="Cambria"/>
            </a:endParaRPr>
          </a:p>
          <a:p>
            <a:pPr algn="ctr" marL="394335">
              <a:lnSpc>
                <a:spcPct val="100000"/>
              </a:lnSpc>
              <a:spcBef>
                <a:spcPts val="1350"/>
              </a:spcBef>
              <a:tabLst>
                <a:tab pos="730250" algn="l"/>
              </a:tabLst>
            </a:pPr>
            <a:r>
              <a:rPr dirty="0" sz="2500" spc="-195">
                <a:latin typeface="Cambria"/>
                <a:cs typeface="Cambria"/>
              </a:rPr>
              <a:t>=	</a:t>
            </a:r>
            <a:r>
              <a:rPr dirty="0" sz="2500" spc="-60">
                <a:latin typeface="Cambria"/>
                <a:cs typeface="Cambria"/>
              </a:rPr>
              <a:t>sin </a:t>
            </a:r>
            <a:r>
              <a:rPr dirty="0" sz="2500" spc="40">
                <a:latin typeface="Cambria"/>
                <a:cs typeface="Cambria"/>
              </a:rPr>
              <a:t>8 </a:t>
            </a:r>
            <a:r>
              <a:rPr dirty="0" sz="2500" spc="-810">
                <a:latin typeface="Cambria"/>
                <a:cs typeface="Cambria"/>
              </a:rPr>
              <a:t>—</a:t>
            </a:r>
            <a:r>
              <a:rPr dirty="0" sz="2500" spc="5">
                <a:latin typeface="Cambria"/>
                <a:cs typeface="Cambria"/>
              </a:rPr>
              <a:t> </a:t>
            </a:r>
            <a:r>
              <a:rPr dirty="0" sz="2500" spc="-15">
                <a:latin typeface="Cambria"/>
                <a:cs typeface="Cambria"/>
              </a:rPr>
              <a:t>5 </a:t>
            </a:r>
            <a:r>
              <a:rPr dirty="0" sz="2500" spc="-40">
                <a:latin typeface="Cambria"/>
                <a:cs typeface="Cambria"/>
              </a:rPr>
              <a:t>tan </a:t>
            </a:r>
            <a:r>
              <a:rPr dirty="0" sz="2500" spc="40">
                <a:latin typeface="Cambria"/>
                <a:cs typeface="Cambria"/>
              </a:rPr>
              <a:t>8 </a:t>
            </a:r>
            <a:r>
              <a:rPr dirty="0" sz="2500" spc="-215">
                <a:latin typeface="Cambria"/>
                <a:cs typeface="Cambria"/>
              </a:rPr>
              <a:t>5-</a:t>
            </a:r>
            <a:r>
              <a:rPr dirty="0" sz="2500" spc="-155">
                <a:latin typeface="Cambria"/>
                <a:cs typeface="Cambria"/>
              </a:rPr>
              <a:t> </a:t>
            </a:r>
            <a:r>
              <a:rPr dirty="0" sz="2500" spc="-45" i="1">
                <a:latin typeface="Cambria"/>
                <a:cs typeface="Cambria"/>
              </a:rPr>
              <a:t>c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496887" y="17954806"/>
            <a:ext cx="389255" cy="469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900" spc="-180">
                <a:latin typeface="Cambria"/>
                <a:cs typeface="Cambria"/>
              </a:rPr>
              <a:t>37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547819" y="8634506"/>
            <a:ext cx="35941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70" i="1">
                <a:latin typeface="Cambria"/>
                <a:cs typeface="Cambria"/>
              </a:rPr>
              <a:t>dx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56922" y="12114621"/>
            <a:ext cx="231140" cy="4622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35">
                <a:latin typeface="Cambria"/>
                <a:cs typeface="Cambria"/>
              </a:rPr>
              <a:t>›'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99390" y="6900023"/>
            <a:ext cx="4826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400">
                <a:solidFill>
                  <a:srgbClr val="C4C4C4"/>
                </a:solidFill>
                <a:latin typeface="Consolas"/>
                <a:cs typeface="Consolas"/>
              </a:rPr>
              <a:t>1</a:t>
            </a:r>
            <a:endParaRPr sz="10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502" y="0"/>
            <a:ext cx="13560476" cy="191821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71471" y="1149417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 h="0">
                <a:moveTo>
                  <a:pt x="0" y="0"/>
                </a:moveTo>
                <a:lnTo>
                  <a:pt x="679247" y="0"/>
                </a:lnTo>
              </a:path>
            </a:pathLst>
          </a:custGeom>
          <a:ln w="18358">
            <a:solidFill>
              <a:srgbClr val="705B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31486" y="154105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 h="0">
                <a:moveTo>
                  <a:pt x="0" y="0"/>
                </a:moveTo>
                <a:lnTo>
                  <a:pt x="320246" y="0"/>
                </a:lnTo>
              </a:path>
            </a:pathLst>
          </a:custGeom>
          <a:ln w="18358">
            <a:solidFill>
              <a:srgbClr val="7464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21236" y="1541055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 h="0">
                <a:moveTo>
                  <a:pt x="0" y="0"/>
                </a:moveTo>
                <a:lnTo>
                  <a:pt x="230495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46183" y="1198372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 h="0">
                <a:moveTo>
                  <a:pt x="0" y="0"/>
                </a:moveTo>
                <a:lnTo>
                  <a:pt x="679247" y="0"/>
                </a:lnTo>
              </a:path>
            </a:pathLst>
          </a:custGeom>
          <a:ln w="18358">
            <a:solidFill>
              <a:srgbClr val="705B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86777" y="15761402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43218" y="15818516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35059" y="15810357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86777" y="15834835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29800" y="15769561"/>
            <a:ext cx="222885" cy="18415"/>
          </a:xfrm>
          <a:custGeom>
            <a:avLst/>
            <a:gdLst/>
            <a:ahLst/>
            <a:cxnLst/>
            <a:rect l="l" t="t" r="r" b="b"/>
            <a:pathLst>
              <a:path w="222885" h="18415">
                <a:moveTo>
                  <a:pt x="0" y="0"/>
                </a:moveTo>
                <a:lnTo>
                  <a:pt x="222336" y="0"/>
                </a:lnTo>
                <a:lnTo>
                  <a:pt x="22233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94936" y="15777720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29800" y="15761402"/>
            <a:ext cx="222885" cy="18415"/>
          </a:xfrm>
          <a:custGeom>
            <a:avLst/>
            <a:gdLst/>
            <a:ahLst/>
            <a:cxnLst/>
            <a:rect l="l" t="t" r="r" b="b"/>
            <a:pathLst>
              <a:path w="222885" h="18415">
                <a:moveTo>
                  <a:pt x="0" y="0"/>
                </a:moveTo>
                <a:lnTo>
                  <a:pt x="222336" y="0"/>
                </a:lnTo>
                <a:lnTo>
                  <a:pt x="22233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94936" y="15851153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26227" y="15794039"/>
            <a:ext cx="214629" cy="18415"/>
          </a:xfrm>
          <a:custGeom>
            <a:avLst/>
            <a:gdLst/>
            <a:ahLst/>
            <a:cxnLst/>
            <a:rect l="l" t="t" r="r" b="b"/>
            <a:pathLst>
              <a:path w="214629" h="18415">
                <a:moveTo>
                  <a:pt x="0" y="0"/>
                </a:moveTo>
                <a:lnTo>
                  <a:pt x="214177" y="0"/>
                </a:lnTo>
                <a:lnTo>
                  <a:pt x="214177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35059" y="15754263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3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01547" y="13917438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34386" y="15802198"/>
            <a:ext cx="214629" cy="18415"/>
          </a:xfrm>
          <a:custGeom>
            <a:avLst/>
            <a:gdLst/>
            <a:ahLst/>
            <a:cxnLst/>
            <a:rect l="l" t="t" r="r" b="b"/>
            <a:pathLst>
              <a:path w="214629" h="18415">
                <a:moveTo>
                  <a:pt x="0" y="0"/>
                </a:moveTo>
                <a:lnTo>
                  <a:pt x="214177" y="0"/>
                </a:lnTo>
                <a:lnTo>
                  <a:pt x="214177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29800" y="15777720"/>
            <a:ext cx="222885" cy="18415"/>
          </a:xfrm>
          <a:custGeom>
            <a:avLst/>
            <a:gdLst/>
            <a:ahLst/>
            <a:cxnLst/>
            <a:rect l="l" t="t" r="r" b="b"/>
            <a:pathLst>
              <a:path w="222885" h="18415">
                <a:moveTo>
                  <a:pt x="0" y="0"/>
                </a:moveTo>
                <a:lnTo>
                  <a:pt x="222336" y="0"/>
                </a:lnTo>
                <a:lnTo>
                  <a:pt x="22233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025012" y="1391845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025012" y="13860324"/>
            <a:ext cx="189865" cy="18415"/>
          </a:xfrm>
          <a:custGeom>
            <a:avLst/>
            <a:gdLst/>
            <a:ahLst/>
            <a:cxnLst/>
            <a:rect l="l" t="t" r="r" b="b"/>
            <a:pathLst>
              <a:path w="189865" h="18415">
                <a:moveTo>
                  <a:pt x="0" y="0"/>
                </a:moveTo>
                <a:lnTo>
                  <a:pt x="189699" y="0"/>
                </a:lnTo>
                <a:lnTo>
                  <a:pt x="18969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01547" y="13909279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35869" y="17213727"/>
            <a:ext cx="165735" cy="18415"/>
          </a:xfrm>
          <a:custGeom>
            <a:avLst/>
            <a:gdLst/>
            <a:ahLst/>
            <a:cxnLst/>
            <a:rect l="l" t="t" r="r" b="b"/>
            <a:pathLst>
              <a:path w="165735" h="18415">
                <a:moveTo>
                  <a:pt x="0" y="0"/>
                </a:moveTo>
                <a:lnTo>
                  <a:pt x="165222" y="0"/>
                </a:lnTo>
                <a:lnTo>
                  <a:pt x="165222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59471" y="16503882"/>
            <a:ext cx="222885" cy="18415"/>
          </a:xfrm>
          <a:custGeom>
            <a:avLst/>
            <a:gdLst/>
            <a:ahLst/>
            <a:cxnLst/>
            <a:rect l="l" t="t" r="r" b="b"/>
            <a:pathLst>
              <a:path w="222885" h="18415">
                <a:moveTo>
                  <a:pt x="0" y="0"/>
                </a:moveTo>
                <a:lnTo>
                  <a:pt x="222336" y="0"/>
                </a:lnTo>
                <a:lnTo>
                  <a:pt x="22233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67630" y="16512041"/>
            <a:ext cx="214629" cy="18415"/>
          </a:xfrm>
          <a:custGeom>
            <a:avLst/>
            <a:gdLst/>
            <a:ahLst/>
            <a:cxnLst/>
            <a:rect l="l" t="t" r="r" b="b"/>
            <a:pathLst>
              <a:path w="214629" h="18415">
                <a:moveTo>
                  <a:pt x="0" y="0"/>
                </a:moveTo>
                <a:lnTo>
                  <a:pt x="214177" y="0"/>
                </a:lnTo>
                <a:lnTo>
                  <a:pt x="214177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12874" y="17213727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44028" y="17230045"/>
            <a:ext cx="157480" cy="18415"/>
          </a:xfrm>
          <a:custGeom>
            <a:avLst/>
            <a:gdLst/>
            <a:ahLst/>
            <a:cxnLst/>
            <a:rect l="l" t="t" r="r" b="b"/>
            <a:pathLst>
              <a:path w="157479" h="18415">
                <a:moveTo>
                  <a:pt x="0" y="0"/>
                </a:moveTo>
                <a:lnTo>
                  <a:pt x="157063" y="0"/>
                </a:lnTo>
                <a:lnTo>
                  <a:pt x="157063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812874" y="17221886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467630" y="16495723"/>
            <a:ext cx="214629" cy="18415"/>
          </a:xfrm>
          <a:custGeom>
            <a:avLst/>
            <a:gdLst/>
            <a:ahLst/>
            <a:cxnLst/>
            <a:rect l="l" t="t" r="r" b="b"/>
            <a:pathLst>
              <a:path w="214629" h="18415">
                <a:moveTo>
                  <a:pt x="0" y="0"/>
                </a:moveTo>
                <a:lnTo>
                  <a:pt x="214177" y="0"/>
                </a:lnTo>
                <a:lnTo>
                  <a:pt x="214177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40722" y="737483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 h="0">
                <a:moveTo>
                  <a:pt x="0" y="0"/>
                </a:moveTo>
                <a:lnTo>
                  <a:pt x="214177" y="0"/>
                </a:lnTo>
              </a:path>
            </a:pathLst>
          </a:custGeom>
          <a:ln w="18358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21439" y="7300383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79428" y="642021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60144" y="10253988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5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60144" y="10262147"/>
            <a:ext cx="189865" cy="18415"/>
          </a:xfrm>
          <a:custGeom>
            <a:avLst/>
            <a:gdLst/>
            <a:ahLst/>
            <a:cxnLst/>
            <a:rect l="l" t="t" r="r" b="b"/>
            <a:pathLst>
              <a:path w="189864" h="18415">
                <a:moveTo>
                  <a:pt x="0" y="0"/>
                </a:moveTo>
                <a:lnTo>
                  <a:pt x="189699" y="0"/>
                </a:lnTo>
                <a:lnTo>
                  <a:pt x="18969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61359" y="10140780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13279" y="7292223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642545" y="723612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012266" y="6412057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 h="0">
                <a:moveTo>
                  <a:pt x="0" y="0"/>
                </a:moveTo>
                <a:lnTo>
                  <a:pt x="263132" y="0"/>
                </a:lnTo>
              </a:path>
            </a:pathLst>
          </a:custGeom>
          <a:ln w="18358">
            <a:solidFill>
              <a:srgbClr val="1F1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650704" y="730140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1818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53200" y="10214212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610444" y="2104036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1610444" y="2038762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18740" y="2763905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09" h="18414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B2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182596" y="1989808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182596" y="205508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155558" y="192453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215232" y="1712397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 h="0">
                <a:moveTo>
                  <a:pt x="0" y="0"/>
                </a:moveTo>
                <a:lnTo>
                  <a:pt x="157063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310581" y="2755746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09" h="18414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B23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185634" y="10777192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64325" y="10816968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956165" y="10800650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473764" y="1089142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 h="0">
                <a:moveTo>
                  <a:pt x="0" y="0"/>
                </a:moveTo>
                <a:lnTo>
                  <a:pt x="181540" y="0"/>
                </a:lnTo>
              </a:path>
            </a:pathLst>
          </a:custGeom>
          <a:ln w="18358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185634" y="10841446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185634" y="10833286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90082" y="10833286"/>
            <a:ext cx="165735" cy="18415"/>
          </a:xfrm>
          <a:custGeom>
            <a:avLst/>
            <a:gdLst/>
            <a:ahLst/>
            <a:cxnLst/>
            <a:rect l="l" t="t" r="r" b="b"/>
            <a:pathLst>
              <a:path w="165734" h="18415">
                <a:moveTo>
                  <a:pt x="0" y="0"/>
                </a:moveTo>
                <a:lnTo>
                  <a:pt x="165222" y="0"/>
                </a:lnTo>
                <a:lnTo>
                  <a:pt x="165222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481923" y="10833286"/>
            <a:ext cx="165735" cy="18415"/>
          </a:xfrm>
          <a:custGeom>
            <a:avLst/>
            <a:gdLst/>
            <a:ahLst/>
            <a:cxnLst/>
            <a:rect l="l" t="t" r="r" b="b"/>
            <a:pathLst>
              <a:path w="165734" h="18415">
                <a:moveTo>
                  <a:pt x="0" y="0"/>
                </a:moveTo>
                <a:lnTo>
                  <a:pt x="165222" y="0"/>
                </a:lnTo>
                <a:lnTo>
                  <a:pt x="165222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838365" y="13199434"/>
            <a:ext cx="206375" cy="18415"/>
          </a:xfrm>
          <a:custGeom>
            <a:avLst/>
            <a:gdLst/>
            <a:ahLst/>
            <a:cxnLst/>
            <a:rect l="l" t="t" r="r" b="b"/>
            <a:pathLst>
              <a:path w="206375" h="18415">
                <a:moveTo>
                  <a:pt x="0" y="0"/>
                </a:moveTo>
                <a:lnTo>
                  <a:pt x="206018" y="0"/>
                </a:lnTo>
                <a:lnTo>
                  <a:pt x="206018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01547" y="13853185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025012" y="13852165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09" h="18415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46523" y="13207593"/>
            <a:ext cx="198120" cy="18415"/>
          </a:xfrm>
          <a:custGeom>
            <a:avLst/>
            <a:gdLst/>
            <a:ahLst/>
            <a:cxnLst/>
            <a:rect l="l" t="t" r="r" b="b"/>
            <a:pathLst>
              <a:path w="198120" h="18415">
                <a:moveTo>
                  <a:pt x="0" y="0"/>
                </a:moveTo>
                <a:lnTo>
                  <a:pt x="197859" y="0"/>
                </a:lnTo>
                <a:lnTo>
                  <a:pt x="19785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1813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838365" y="13282046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6018" y="0"/>
                </a:lnTo>
              </a:path>
            </a:pathLst>
          </a:custGeom>
          <a:ln w="18358">
            <a:solidFill>
              <a:srgbClr val="1813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053062" y="5375847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787384" y="5359529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110177" y="4584412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2B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950567" y="4640505"/>
            <a:ext cx="312420" cy="18415"/>
          </a:xfrm>
          <a:custGeom>
            <a:avLst/>
            <a:gdLst/>
            <a:ahLst/>
            <a:cxnLst/>
            <a:rect l="l" t="t" r="r" b="b"/>
            <a:pathLst>
              <a:path w="312420" h="18414">
                <a:moveTo>
                  <a:pt x="0" y="0"/>
                </a:moveTo>
                <a:lnTo>
                  <a:pt x="312086" y="0"/>
                </a:lnTo>
                <a:lnTo>
                  <a:pt x="31208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B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053062" y="5310574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342F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958726" y="4648665"/>
            <a:ext cx="312420" cy="18415"/>
          </a:xfrm>
          <a:custGeom>
            <a:avLst/>
            <a:gdLst/>
            <a:ahLst/>
            <a:cxnLst/>
            <a:rect l="l" t="t" r="r" b="b"/>
            <a:pathLst>
              <a:path w="312420" h="18414">
                <a:moveTo>
                  <a:pt x="0" y="0"/>
                </a:moveTo>
                <a:lnTo>
                  <a:pt x="312086" y="0"/>
                </a:lnTo>
                <a:lnTo>
                  <a:pt x="312086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B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110177" y="4649685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2B28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963312" y="5888853"/>
            <a:ext cx="189865" cy="18415"/>
          </a:xfrm>
          <a:custGeom>
            <a:avLst/>
            <a:gdLst/>
            <a:ahLst/>
            <a:cxnLst/>
            <a:rect l="l" t="t" r="r" b="b"/>
            <a:pathLst>
              <a:path w="189865" h="18414">
                <a:moveTo>
                  <a:pt x="0" y="0"/>
                </a:moveTo>
                <a:lnTo>
                  <a:pt x="189699" y="0"/>
                </a:lnTo>
                <a:lnTo>
                  <a:pt x="18969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963312" y="5815421"/>
            <a:ext cx="173990" cy="18415"/>
          </a:xfrm>
          <a:custGeom>
            <a:avLst/>
            <a:gdLst/>
            <a:ahLst/>
            <a:cxnLst/>
            <a:rect l="l" t="t" r="r" b="b"/>
            <a:pathLst>
              <a:path w="173990" h="18414">
                <a:moveTo>
                  <a:pt x="0" y="0"/>
                </a:moveTo>
                <a:lnTo>
                  <a:pt x="173381" y="0"/>
                </a:lnTo>
                <a:lnTo>
                  <a:pt x="173381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1430943" y="5995941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963312" y="5880694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09" h="18414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918943" y="585723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9162704" y="1687920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1430943" y="5930668"/>
            <a:ext cx="189865" cy="0"/>
          </a:xfrm>
          <a:custGeom>
            <a:avLst/>
            <a:gdLst/>
            <a:ahLst/>
            <a:cxnLst/>
            <a:rect l="l" t="t" r="r" b="b"/>
            <a:pathLst>
              <a:path w="189865" h="0">
                <a:moveTo>
                  <a:pt x="0" y="0"/>
                </a:moveTo>
                <a:lnTo>
                  <a:pt x="189699" y="0"/>
                </a:lnTo>
              </a:path>
            </a:pathLst>
          </a:custGeom>
          <a:ln w="18358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910784" y="579196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0109163" y="3980636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342B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616043" y="588171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7859" y="0"/>
                </a:lnTo>
              </a:path>
            </a:pathLst>
          </a:custGeom>
          <a:ln w="18358">
            <a:solidFill>
              <a:srgbClr val="231F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143826" y="3816433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10" h="18414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4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143826" y="3824592"/>
            <a:ext cx="189865" cy="18415"/>
          </a:xfrm>
          <a:custGeom>
            <a:avLst/>
            <a:gdLst/>
            <a:ahLst/>
            <a:cxnLst/>
            <a:rect l="l" t="t" r="r" b="b"/>
            <a:pathLst>
              <a:path w="189864" h="18414">
                <a:moveTo>
                  <a:pt x="0" y="0"/>
                </a:moveTo>
                <a:lnTo>
                  <a:pt x="189699" y="0"/>
                </a:lnTo>
                <a:lnTo>
                  <a:pt x="189699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342B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656838" y="1663442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 h="0">
                <a:moveTo>
                  <a:pt x="0" y="0"/>
                </a:moveTo>
                <a:lnTo>
                  <a:pt x="165222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677742" y="1630806"/>
            <a:ext cx="247015" cy="0"/>
          </a:xfrm>
          <a:custGeom>
            <a:avLst/>
            <a:gdLst/>
            <a:ahLst/>
            <a:cxnLst/>
            <a:rect l="l" t="t" r="r" b="b"/>
            <a:pathLst>
              <a:path w="247015" h="0">
                <a:moveTo>
                  <a:pt x="0" y="0"/>
                </a:moveTo>
                <a:lnTo>
                  <a:pt x="246813" y="0"/>
                </a:lnTo>
              </a:path>
            </a:pathLst>
          </a:custGeom>
          <a:ln w="18358">
            <a:solidFill>
              <a:srgbClr val="574B5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963312" y="5823580"/>
            <a:ext cx="181610" cy="18415"/>
          </a:xfrm>
          <a:custGeom>
            <a:avLst/>
            <a:gdLst/>
            <a:ahLst/>
            <a:cxnLst/>
            <a:rect l="l" t="t" r="r" b="b"/>
            <a:pathLst>
              <a:path w="181609" h="18414">
                <a:moveTo>
                  <a:pt x="0" y="0"/>
                </a:moveTo>
                <a:lnTo>
                  <a:pt x="181540" y="0"/>
                </a:lnTo>
                <a:lnTo>
                  <a:pt x="181540" y="18358"/>
                </a:lnTo>
                <a:lnTo>
                  <a:pt x="0" y="18358"/>
                </a:lnTo>
                <a:lnTo>
                  <a:pt x="0" y="0"/>
                </a:lnTo>
                <a:close/>
              </a:path>
            </a:pathLst>
          </a:custGeom>
          <a:solidFill>
            <a:srgbClr val="231F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553808" y="416115"/>
            <a:ext cx="3165743" cy="35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364122" y="2170328"/>
            <a:ext cx="2521171" cy="3426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5172889" y="10647666"/>
            <a:ext cx="114227" cy="220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516585" y="16881242"/>
            <a:ext cx="2129533" cy="652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5744028" y="16938356"/>
            <a:ext cx="122386" cy="187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5058661" y="10663984"/>
            <a:ext cx="359001" cy="155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5360549" y="10700701"/>
            <a:ext cx="473229" cy="273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735869" y="17077061"/>
            <a:ext cx="628253" cy="4569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258053" y="16938356"/>
            <a:ext cx="114227" cy="187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233576" y="17158653"/>
            <a:ext cx="481388" cy="179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251920" y="1525757"/>
            <a:ext cx="7188194" cy="5711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246321" y="13332020"/>
            <a:ext cx="448752" cy="24477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7931276" y="768196"/>
            <a:ext cx="3858260" cy="3416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0840" sz="3075" spc="-75">
                <a:latin typeface="Times New Roman"/>
                <a:cs typeface="Times New Roman"/>
              </a:rPr>
              <a:t>Assy. </a:t>
            </a:r>
            <a:r>
              <a:rPr dirty="0" sz="2050" spc="175">
                <a:latin typeface="Times New Roman"/>
                <a:cs typeface="Times New Roman"/>
              </a:rPr>
              <a:t>leaf. </a:t>
            </a:r>
            <a:r>
              <a:rPr dirty="0" sz="2050" spc="145">
                <a:latin typeface="Times New Roman"/>
                <a:cs typeface="Times New Roman"/>
              </a:rPr>
              <a:t>: </a:t>
            </a:r>
            <a:r>
              <a:rPr dirty="0" sz="2050" spc="90">
                <a:latin typeface="Times New Roman"/>
                <a:cs typeface="Times New Roman"/>
              </a:rPr>
              <a:t>Abbas </a:t>
            </a:r>
            <a:r>
              <a:rPr dirty="0" sz="2050" spc="15">
                <a:latin typeface="Times New Roman"/>
                <a:cs typeface="Times New Roman"/>
              </a:rPr>
              <a:t>P.</a:t>
            </a:r>
            <a:r>
              <a:rPr dirty="0" sz="2050" spc="85">
                <a:latin typeface="Times New Roman"/>
                <a:cs typeface="Times New Roman"/>
              </a:rPr>
              <a:t> </a:t>
            </a:r>
            <a:r>
              <a:rPr dirty="0" baseline="-10840" sz="3075" spc="52">
                <a:latin typeface="Times New Roman"/>
                <a:cs typeface="Times New Roman"/>
              </a:rPr>
              <a:t>Al-shlmmg</a:t>
            </a:r>
            <a:endParaRPr baseline="-10840" sz="3075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930270" y="12971028"/>
            <a:ext cx="457834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65" i="1">
                <a:latin typeface="Cambria"/>
                <a:cs typeface="Cambria"/>
              </a:rPr>
              <a:t>Let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856247" y="2600941"/>
            <a:ext cx="104775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50" spc="-260">
                <a:latin typeface="Times New Roman"/>
                <a:cs typeface="Times New Roman"/>
              </a:rPr>
              <a:t>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246130" y="2617260"/>
            <a:ext cx="1574165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432560" algn="l"/>
              </a:tabLst>
            </a:pPr>
            <a:r>
              <a:rPr dirty="0" baseline="3144" sz="3975" spc="-67" i="1">
                <a:latin typeface="Times New Roman"/>
                <a:cs typeface="Times New Roman"/>
              </a:rPr>
              <a:t>f' </a:t>
            </a:r>
            <a:r>
              <a:rPr dirty="0" sz="2650" spc="-315">
                <a:latin typeface="Times New Roman"/>
                <a:cs typeface="Times New Roman"/>
              </a:rPr>
              <a:t>(x)</a:t>
            </a:r>
            <a:r>
              <a:rPr dirty="0" sz="2650" spc="5">
                <a:latin typeface="Times New Roman"/>
                <a:cs typeface="Times New Roman"/>
              </a:rPr>
              <a:t> </a:t>
            </a:r>
            <a:r>
              <a:rPr dirty="0" baseline="14161" sz="3825" spc="-67">
                <a:latin typeface="Times New Roman"/>
                <a:cs typeface="Times New Roman"/>
              </a:rPr>
              <a:t>d</a:t>
            </a:r>
            <a:r>
              <a:rPr dirty="0" sz="2650" spc="-45">
                <a:latin typeface="Times New Roman"/>
                <a:cs typeface="Times New Roman"/>
              </a:rPr>
              <a:t>°</a:t>
            </a:r>
            <a:r>
              <a:rPr dirty="0" sz="2650" spc="335">
                <a:latin typeface="Times New Roman"/>
                <a:cs typeface="Times New Roman"/>
              </a:rPr>
              <a:t> </a:t>
            </a:r>
            <a:r>
              <a:rPr dirty="0" baseline="3144" sz="3975" spc="-1530">
                <a:latin typeface="Times New Roman"/>
                <a:cs typeface="Times New Roman"/>
              </a:rPr>
              <a:t>-</a:t>
            </a:r>
            <a:r>
              <a:rPr dirty="0" baseline="3144" sz="3975" spc="-1530" strike="sngStrike">
                <a:latin typeface="Times New Roman"/>
                <a:cs typeface="Times New Roman"/>
              </a:rPr>
              <a:t>—</a:t>
            </a:r>
            <a:r>
              <a:rPr dirty="0" baseline="3144" sz="3975" spc="-1530" strike="noStrike">
                <a:latin typeface="Times New Roman"/>
                <a:cs typeface="Times New Roman"/>
              </a:rPr>
              <a:t>	</a:t>
            </a:r>
            <a:r>
              <a:rPr dirty="0" baseline="2096" sz="3975" spc="-832" strike="noStrike">
                <a:latin typeface="Times New Roman"/>
                <a:cs typeface="Times New Roman"/>
              </a:rPr>
              <a:t>J(</a:t>
            </a:r>
            <a:endParaRPr baseline="2096" sz="3975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979271" y="2600941"/>
            <a:ext cx="1699260" cy="433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2314" sz="3600" spc="-15">
                <a:latin typeface="Times New Roman"/>
                <a:cs typeface="Times New Roman"/>
              </a:rPr>
              <a:t>x </a:t>
            </a:r>
            <a:r>
              <a:rPr dirty="0" sz="2650" spc="140" i="1">
                <a:latin typeface="Times New Roman"/>
                <a:cs typeface="Times New Roman"/>
              </a:rPr>
              <a:t>+ </a:t>
            </a:r>
            <a:r>
              <a:rPr dirty="0" sz="2650" spc="-55">
                <a:latin typeface="Times New Roman"/>
                <a:cs typeface="Times New Roman"/>
              </a:rPr>
              <a:t>cosx</a:t>
            </a:r>
            <a:r>
              <a:rPr dirty="0" sz="2650" spc="-310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)dx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93026" y="3199957"/>
            <a:ext cx="4331970" cy="9251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170815">
              <a:lnSpc>
                <a:spcPts val="3295"/>
              </a:lnSpc>
              <a:spcBef>
                <a:spcPts val="110"/>
              </a:spcBef>
              <a:tabLst>
                <a:tab pos="895985" algn="l"/>
                <a:tab pos="1581150" algn="l"/>
                <a:tab pos="2672715" algn="l"/>
              </a:tabLst>
            </a:pPr>
            <a:r>
              <a:rPr dirty="0" baseline="1984" sz="4200" spc="-225">
                <a:latin typeface="Cambria"/>
                <a:cs typeface="Cambria"/>
              </a:rPr>
              <a:t>(=)</a:t>
            </a:r>
            <a:r>
              <a:rPr dirty="0" baseline="1984" sz="4200" spc="315">
                <a:latin typeface="Cambria"/>
                <a:cs typeface="Cambria"/>
              </a:rPr>
              <a:t> </a:t>
            </a:r>
            <a:r>
              <a:rPr dirty="0" baseline="1984" sz="4200" spc="-839" strike="dblStrike">
                <a:latin typeface="Cambria"/>
                <a:cs typeface="Cambria"/>
              </a:rPr>
              <a:t>-</a:t>
            </a:r>
            <a:r>
              <a:rPr dirty="0" baseline="1984" sz="4200" spc="-839" strike="noStrike">
                <a:latin typeface="Cambria"/>
                <a:cs typeface="Cambria"/>
              </a:rPr>
              <a:t>	</a:t>
            </a:r>
            <a:r>
              <a:rPr dirty="0" baseline="1984" sz="4200" spc="-89" strike="sngStrike">
                <a:latin typeface="Cambria"/>
                <a:cs typeface="Cambria"/>
              </a:rPr>
              <a:t>;-</a:t>
            </a:r>
            <a:r>
              <a:rPr dirty="0" baseline="1984" sz="4200" spc="-270" strike="noStrike">
                <a:latin typeface="Cambria"/>
                <a:cs typeface="Cambria"/>
              </a:rPr>
              <a:t> </a:t>
            </a:r>
            <a:r>
              <a:rPr dirty="0" baseline="1984" sz="4200" spc="-157" strike="noStrike">
                <a:latin typeface="Cambria"/>
                <a:cs typeface="Cambria"/>
              </a:rPr>
              <a:t>+	</a:t>
            </a:r>
            <a:r>
              <a:rPr dirty="0" baseline="1984" sz="4200" spc="-165" strike="noStrike">
                <a:latin typeface="Cambria"/>
                <a:cs typeface="Cambria"/>
              </a:rPr>
              <a:t>sin</a:t>
            </a:r>
            <a:r>
              <a:rPr dirty="0" baseline="1984" sz="4200" spc="-240" strike="noStrike">
                <a:latin typeface="Cambria"/>
                <a:cs typeface="Cambria"/>
              </a:rPr>
              <a:t> </a:t>
            </a:r>
            <a:r>
              <a:rPr dirty="0" baseline="1984" sz="4200" spc="-60" strike="noStrike">
                <a:latin typeface="Cambria"/>
                <a:cs typeface="Cambria"/>
              </a:rPr>
              <a:t>x</a:t>
            </a:r>
            <a:r>
              <a:rPr dirty="0" baseline="1984" sz="4200" spc="82" strike="noStrike">
                <a:latin typeface="Cambria"/>
                <a:cs typeface="Cambria"/>
              </a:rPr>
              <a:t> </a:t>
            </a:r>
            <a:r>
              <a:rPr dirty="0" baseline="1984" sz="4200" spc="-67" strike="noStrike">
                <a:latin typeface="Cambria"/>
                <a:cs typeface="Cambria"/>
              </a:rPr>
              <a:t>+	</a:t>
            </a:r>
            <a:r>
              <a:rPr dirty="0" sz="2800" spc="-340" strike="noStrike">
                <a:latin typeface="Cambria"/>
                <a:cs typeface="Cambria"/>
              </a:rPr>
              <a:t>c</a:t>
            </a:r>
            <a:r>
              <a:rPr dirty="0" baseline="-11904" sz="4200" spc="-509" strike="noStrike">
                <a:latin typeface="Cambria"/>
                <a:cs typeface="Cambria"/>
              </a:rPr>
              <a:t>v</a:t>
            </a:r>
            <a:endParaRPr baseline="-11904" sz="4200">
              <a:latin typeface="Cambria"/>
              <a:cs typeface="Cambria"/>
            </a:endParaRPr>
          </a:p>
          <a:p>
            <a:pPr algn="ctr" marL="12065">
              <a:lnSpc>
                <a:spcPts val="3775"/>
              </a:lnSpc>
              <a:tabLst>
                <a:tab pos="1492885" algn="l"/>
                <a:tab pos="2757170" algn="l"/>
                <a:tab pos="3574415" algn="l"/>
                <a:tab pos="3977640" algn="l"/>
                <a:tab pos="4255135" algn="l"/>
              </a:tabLst>
            </a:pPr>
            <a:r>
              <a:rPr dirty="0" baseline="3472" sz="4800" spc="-352" strike="sngStrike">
                <a:latin typeface="Cambria"/>
                <a:cs typeface="Cambria"/>
              </a:rPr>
              <a:t> </a:t>
            </a:r>
            <a:r>
              <a:rPr dirty="0" baseline="3472" sz="4800" spc="67" strike="sngStrike">
                <a:latin typeface="Cambria"/>
                <a:cs typeface="Cambria"/>
              </a:rPr>
              <a:t>-</a:t>
            </a:r>
            <a:r>
              <a:rPr dirty="0" baseline="3472" sz="4800" spc="67" strike="noStrike">
                <a:latin typeface="Cambria"/>
                <a:cs typeface="Cambria"/>
              </a:rPr>
              <a:t> </a:t>
            </a:r>
            <a:r>
              <a:rPr dirty="0" baseline="3472" sz="4800" spc="30" strike="noStrike">
                <a:latin typeface="Cambria"/>
                <a:cs typeface="Cambria"/>
              </a:rPr>
              <a:t>/</a:t>
            </a:r>
            <a:r>
              <a:rPr dirty="0" baseline="3472" sz="4800" spc="-532" strike="noStrike">
                <a:latin typeface="Cambria"/>
                <a:cs typeface="Cambria"/>
              </a:rPr>
              <a:t> </a:t>
            </a:r>
            <a:r>
              <a:rPr dirty="0" baseline="3472" sz="4800" spc="-382" strike="noStrike">
                <a:latin typeface="Cambria"/>
                <a:cs typeface="Cambria"/>
              </a:rPr>
              <a:t>(0) </a:t>
            </a:r>
            <a:r>
              <a:rPr dirty="0" sz="3200" spc="-254" strike="dblStrike">
                <a:solidFill>
                  <a:srgbClr val="8C8C8C"/>
                </a:solidFill>
                <a:latin typeface="Cambria"/>
                <a:cs typeface="Cambria"/>
              </a:rPr>
              <a:t> </a:t>
            </a:r>
            <a:r>
              <a:rPr dirty="0" sz="3200" spc="-75" strike="dblStrike">
                <a:solidFill>
                  <a:srgbClr val="8C8C8C"/>
                </a:solidFill>
                <a:latin typeface="Cambria"/>
                <a:cs typeface="Cambria"/>
              </a:rPr>
              <a:t> </a:t>
            </a:r>
            <a:r>
              <a:rPr dirty="0" sz="3200" spc="45" strike="dblStrike">
                <a:solidFill>
                  <a:srgbClr val="8C8C8C"/>
                </a:solidFill>
                <a:latin typeface="Cambria"/>
                <a:cs typeface="Cambria"/>
              </a:rPr>
              <a:t>-</a:t>
            </a:r>
            <a:r>
              <a:rPr dirty="0" sz="3200" spc="45" strike="noStrike">
                <a:solidFill>
                  <a:srgbClr val="8C8C8C"/>
                </a:solidFill>
                <a:latin typeface="Cambria"/>
                <a:cs typeface="Cambria"/>
              </a:rPr>
              <a:t>	</a:t>
            </a:r>
            <a:r>
              <a:rPr dirty="0" sz="3200" spc="-390" strike="noStrike">
                <a:latin typeface="Cambria"/>
                <a:cs typeface="Cambria"/>
              </a:rPr>
              <a:t>o  </a:t>
            </a:r>
            <a:r>
              <a:rPr dirty="0" sz="3200" spc="75" strike="noStrike">
                <a:solidFill>
                  <a:srgbClr val="070707"/>
                </a:solidFill>
                <a:latin typeface="Cambria"/>
                <a:cs typeface="Cambria"/>
              </a:rPr>
              <a:t>+</a:t>
            </a:r>
            <a:r>
              <a:rPr dirty="0" sz="3200" spc="-190" strike="noStrike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3200" spc="-305" strike="noStrike">
                <a:latin typeface="Cambria"/>
                <a:cs typeface="Cambria"/>
              </a:rPr>
              <a:t>o</a:t>
            </a:r>
            <a:r>
              <a:rPr dirty="0" sz="3200" spc="-145" strike="noStrike">
                <a:latin typeface="Cambria"/>
                <a:cs typeface="Cambria"/>
              </a:rPr>
              <a:t> </a:t>
            </a:r>
            <a:r>
              <a:rPr dirty="0" sz="3200" spc="165" strike="noStrike">
                <a:latin typeface="Cambria"/>
                <a:cs typeface="Cambria"/>
              </a:rPr>
              <a:t>+	</a:t>
            </a:r>
            <a:r>
              <a:rPr dirty="0" sz="3200" spc="60" strike="noStrike">
                <a:latin typeface="Cambria"/>
                <a:cs typeface="Cambria"/>
              </a:rPr>
              <a:t>,	</a:t>
            </a:r>
            <a:r>
              <a:rPr dirty="0" sz="3200" spc="-90" strike="noStrike">
                <a:latin typeface="Cambria"/>
                <a:cs typeface="Cambria"/>
              </a:rPr>
              <a:t>»,	</a:t>
            </a:r>
            <a:r>
              <a:rPr dirty="0" u="heavy" sz="3200" spc="-90" strike="noStrike">
                <a:uFill>
                  <a:solidFill>
                    <a:srgbClr val="342B34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3200" spc="-90" strike="noStrike">
                <a:uFill>
                  <a:solidFill>
                    <a:srgbClr val="342B34"/>
                  </a:solidFill>
                </a:uFill>
                <a:latin typeface="Cambria"/>
                <a:cs typeface="Cambria"/>
              </a:rPr>
              <a:t>	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704581" y="4441506"/>
            <a:ext cx="2759710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32105" algn="l"/>
                <a:tab pos="628650" algn="l"/>
                <a:tab pos="1014730" algn="l"/>
                <a:tab pos="2011680" algn="l"/>
              </a:tabLst>
            </a:pPr>
            <a:r>
              <a:rPr dirty="0" sz="2550" spc="-5">
                <a:solidFill>
                  <a:srgbClr val="232323"/>
                </a:solidFill>
                <a:latin typeface="Cambria"/>
                <a:cs typeface="Cambria"/>
              </a:rPr>
              <a:t>(	</a:t>
            </a:r>
            <a:r>
              <a:rPr dirty="0" sz="2550" spc="-305">
                <a:latin typeface="Cambria"/>
                <a:cs typeface="Cambria"/>
              </a:rPr>
              <a:t>p	</a:t>
            </a:r>
            <a:r>
              <a:rPr dirty="0" sz="2550" spc="-470">
                <a:solidFill>
                  <a:srgbClr val="050505"/>
                </a:solidFill>
                <a:latin typeface="Cambria"/>
                <a:cs typeface="Cambria"/>
              </a:rPr>
              <a:t>-1-	</a:t>
            </a:r>
            <a:r>
              <a:rPr dirty="0" sz="2400" spc="-20">
                <a:latin typeface="Cambria"/>
                <a:cs typeface="Cambria"/>
              </a:rPr>
              <a:t>s</a:t>
            </a:r>
            <a:r>
              <a:rPr dirty="0" sz="2550" spc="-20">
                <a:latin typeface="Cambria"/>
                <a:cs typeface="Cambria"/>
              </a:rPr>
              <a:t>in</a:t>
            </a:r>
            <a:r>
              <a:rPr dirty="0" sz="2550" spc="-65">
                <a:latin typeface="Cambria"/>
                <a:cs typeface="Cambria"/>
              </a:rPr>
              <a:t> </a:t>
            </a:r>
            <a:r>
              <a:rPr dirty="0" sz="2550" spc="-45">
                <a:latin typeface="Cambria"/>
                <a:cs typeface="Cambria"/>
              </a:rPr>
              <a:t>x</a:t>
            </a:r>
            <a:r>
              <a:rPr dirty="0" sz="2550" spc="50">
                <a:latin typeface="Cambria"/>
                <a:cs typeface="Cambria"/>
              </a:rPr>
              <a:t> </a:t>
            </a:r>
            <a:r>
              <a:rPr dirty="0" sz="2550" spc="-50">
                <a:latin typeface="Cambria"/>
                <a:cs typeface="Cambria"/>
              </a:rPr>
              <a:t>+	</a:t>
            </a:r>
            <a:r>
              <a:rPr dirty="0" baseline="-5446" sz="3825" spc="-60">
                <a:latin typeface="Cambria"/>
                <a:cs typeface="Cambria"/>
              </a:rPr>
              <a:t>z)</a:t>
            </a:r>
            <a:r>
              <a:rPr dirty="0" baseline="-5446" sz="3825" spc="540">
                <a:latin typeface="Cambria"/>
                <a:cs typeface="Cambria"/>
              </a:rPr>
              <a:t> </a:t>
            </a:r>
            <a:r>
              <a:rPr dirty="0" baseline="-5446" sz="3825" spc="-97">
                <a:latin typeface="Cambria"/>
                <a:cs typeface="Cambria"/>
              </a:rPr>
              <a:t>dx</a:t>
            </a:r>
            <a:endParaRPr baseline="-5446" sz="3825">
              <a:latin typeface="Cambria"/>
              <a:cs typeface="Cambr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119766" y="5122282"/>
            <a:ext cx="2188210" cy="428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088390" algn="l"/>
                <a:tab pos="1877695" algn="l"/>
              </a:tabLst>
            </a:pPr>
            <a:r>
              <a:rPr dirty="0" sz="2400" spc="75" i="1">
                <a:latin typeface="Cambria"/>
                <a:cs typeface="Cambria"/>
              </a:rPr>
              <a:t>c</a:t>
            </a:r>
            <a:r>
              <a:rPr dirty="0" sz="2650" spc="75" i="1">
                <a:latin typeface="Cambria"/>
                <a:cs typeface="Cambria"/>
              </a:rPr>
              <a:t>osx</a:t>
            </a:r>
            <a:r>
              <a:rPr dirty="0" sz="2650" spc="210" i="1">
                <a:latin typeface="Cambria"/>
                <a:cs typeface="Cambria"/>
              </a:rPr>
              <a:t> </a:t>
            </a:r>
            <a:r>
              <a:rPr dirty="0" sz="2650" spc="-150" i="1">
                <a:latin typeface="Cambria"/>
                <a:cs typeface="Cambria"/>
              </a:rPr>
              <a:t>-t	</a:t>
            </a:r>
            <a:r>
              <a:rPr dirty="0" baseline="-8385" sz="3975" spc="75" i="1">
                <a:latin typeface="Cambria"/>
                <a:cs typeface="Cambria"/>
              </a:rPr>
              <a:t>zz</a:t>
            </a:r>
            <a:r>
              <a:rPr dirty="0" baseline="-8385" sz="3975" spc="120" i="1">
                <a:latin typeface="Cambria"/>
                <a:cs typeface="Cambria"/>
              </a:rPr>
              <a:t> </a:t>
            </a:r>
            <a:r>
              <a:rPr dirty="0" baseline="-8385" sz="3975" spc="97" i="1">
                <a:latin typeface="Cambria"/>
                <a:cs typeface="Cambria"/>
              </a:rPr>
              <a:t>+	</a:t>
            </a:r>
            <a:r>
              <a:rPr dirty="0" baseline="-8385" sz="3975" spc="15">
                <a:latin typeface="Cambria"/>
                <a:cs typeface="Cambria"/>
              </a:rPr>
              <a:t>c</a:t>
            </a:r>
            <a:r>
              <a:rPr dirty="0" baseline="-31045" sz="2550" spc="15">
                <a:latin typeface="Cambria"/>
                <a:cs typeface="Cambria"/>
              </a:rPr>
              <a:t>2</a:t>
            </a:r>
            <a:endParaRPr baseline="-31045" sz="2550">
              <a:latin typeface="Cambria"/>
              <a:cs typeface="Cambria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8863642" y="5630699"/>
            <a:ext cx="1458595" cy="4743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163955" algn="l"/>
              </a:tabLst>
            </a:pPr>
            <a:r>
              <a:rPr dirty="0" baseline="4708" sz="4425" spc="-450">
                <a:latin typeface="Cambria"/>
                <a:cs typeface="Cambria"/>
              </a:rPr>
              <a:t>1  </a:t>
            </a:r>
            <a:r>
              <a:rPr dirty="0" baseline="1133" sz="3675" spc="-135">
                <a:latin typeface="Cambria"/>
                <a:cs typeface="Cambria"/>
              </a:rPr>
              <a:t>-r</a:t>
            </a:r>
            <a:r>
              <a:rPr dirty="0" baseline="1133" sz="3675" spc="390">
                <a:latin typeface="Cambria"/>
                <a:cs typeface="Cambria"/>
              </a:rPr>
              <a:t> </a:t>
            </a:r>
            <a:r>
              <a:rPr dirty="0" baseline="1133" sz="3675" spc="37">
                <a:latin typeface="Cambria"/>
                <a:cs typeface="Cambria"/>
              </a:rPr>
              <a:t>o</a:t>
            </a:r>
            <a:r>
              <a:rPr dirty="0" baseline="1133" sz="3675" spc="44">
                <a:latin typeface="Cambria"/>
                <a:cs typeface="Cambria"/>
              </a:rPr>
              <a:t> </a:t>
            </a:r>
            <a:r>
              <a:rPr dirty="0" baseline="1133" sz="3675" spc="37" i="1">
                <a:latin typeface="Cambria"/>
                <a:cs typeface="Cambria"/>
              </a:rPr>
              <a:t>+	</a:t>
            </a:r>
            <a:r>
              <a:rPr dirty="0" sz="2450" spc="20">
                <a:latin typeface="Cambria"/>
                <a:cs typeface="Cambria"/>
              </a:rPr>
              <a:t>c</a:t>
            </a:r>
            <a:r>
              <a:rPr dirty="0" baseline="-20833" sz="2400" spc="30">
                <a:latin typeface="Cambria"/>
                <a:cs typeface="Cambria"/>
              </a:rPr>
              <a:t>2</a:t>
            </a:r>
            <a:endParaRPr baseline="-20833" sz="2400">
              <a:latin typeface="Cambria"/>
              <a:cs typeface="Cambri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422799" y="5673535"/>
            <a:ext cx="1491615" cy="4133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599440" algn="l"/>
                <a:tab pos="1322705" algn="l"/>
              </a:tabLst>
            </a:pPr>
            <a:r>
              <a:rPr dirty="0" sz="2450" spc="-390">
                <a:solidFill>
                  <a:srgbClr val="0F0F0F"/>
                </a:solidFill>
                <a:latin typeface="Cambria"/>
                <a:cs typeface="Cambria"/>
              </a:rPr>
              <a:t>==&gt;	</a:t>
            </a:r>
            <a:r>
              <a:rPr dirty="0" baseline="-6535" sz="3825" spc="52">
                <a:latin typeface="Cambria"/>
                <a:cs typeface="Cambria"/>
              </a:rPr>
              <a:t>c</a:t>
            </a:r>
            <a:r>
              <a:rPr dirty="0" baseline="-29513" sz="2400" spc="52">
                <a:latin typeface="Cambria"/>
                <a:cs typeface="Cambria"/>
              </a:rPr>
              <a:t>2	</a:t>
            </a:r>
            <a:r>
              <a:rPr dirty="0" sz="2450" spc="-215">
                <a:latin typeface="Cambria"/>
                <a:cs typeface="Cambria"/>
              </a:rPr>
              <a:t>y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593188" y="4453744"/>
            <a:ext cx="2137410" cy="21742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467995">
              <a:lnSpc>
                <a:spcPct val="100000"/>
              </a:lnSpc>
              <a:spcBef>
                <a:spcPts val="90"/>
              </a:spcBef>
              <a:tabLst>
                <a:tab pos="728980" algn="l"/>
              </a:tabLst>
            </a:pPr>
            <a:r>
              <a:rPr dirty="0" baseline="2178" sz="3825" spc="-97">
                <a:latin typeface="Cambria"/>
                <a:cs typeface="Cambria"/>
              </a:rPr>
              <a:t>f	</a:t>
            </a:r>
            <a:r>
              <a:rPr dirty="0" sz="2550" spc="-254">
                <a:latin typeface="Cambria"/>
                <a:cs typeface="Cambria"/>
              </a:rPr>
              <a:t>f›</a:t>
            </a:r>
            <a:r>
              <a:rPr dirty="0" sz="2550" spc="-85">
                <a:latin typeface="Cambria"/>
                <a:cs typeface="Cambria"/>
              </a:rPr>
              <a:t> </a:t>
            </a:r>
            <a:r>
              <a:rPr dirty="0" sz="2550" spc="-75">
                <a:latin typeface="Cambria"/>
                <a:cs typeface="Cambria"/>
              </a:rPr>
              <a:t>)</a:t>
            </a:r>
            <a:r>
              <a:rPr dirty="0" baseline="11574" sz="3600" spc="-112">
                <a:latin typeface="Cambria"/>
                <a:cs typeface="Cambria"/>
              </a:rPr>
              <a:t>d</a:t>
            </a:r>
            <a:r>
              <a:rPr dirty="0" sz="2550" spc="-75">
                <a:latin typeface="Cambria"/>
                <a:cs typeface="Cambria"/>
              </a:rPr>
              <a:t>^</a:t>
            </a:r>
            <a:endParaRPr sz="2550">
              <a:latin typeface="Cambria"/>
              <a:cs typeface="Cambria"/>
            </a:endParaRPr>
          </a:p>
          <a:p>
            <a:pPr marL="916305">
              <a:lnSpc>
                <a:spcPct val="100000"/>
              </a:lnSpc>
              <a:spcBef>
                <a:spcPts val="2205"/>
              </a:spcBef>
              <a:tabLst>
                <a:tab pos="1818005" algn="l"/>
              </a:tabLst>
            </a:pPr>
            <a:r>
              <a:rPr dirty="0" sz="2650" spc="-105" i="1">
                <a:latin typeface="Cambria"/>
                <a:cs typeface="Cambria"/>
              </a:rPr>
              <a:t>f;x</a:t>
            </a:r>
            <a:r>
              <a:rPr dirty="0" sz="2650" spc="10" i="1">
                <a:latin typeface="Cambria"/>
                <a:cs typeface="Cambria"/>
              </a:rPr>
              <a:t> </a:t>
            </a:r>
            <a:r>
              <a:rPr dirty="0" sz="2650" spc="-370" i="1">
                <a:latin typeface="Cambria"/>
                <a:cs typeface="Cambria"/>
              </a:rPr>
              <a:t>j	</a:t>
            </a:r>
            <a:r>
              <a:rPr dirty="0" sz="2650" spc="-20" i="1">
                <a:latin typeface="Cambria"/>
                <a:cs typeface="Cambria"/>
              </a:rPr>
              <a:t>-$</a:t>
            </a:r>
            <a:endParaRPr sz="265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060"/>
              </a:spcBef>
              <a:tabLst>
                <a:tab pos="660400" algn="l"/>
                <a:tab pos="943610" algn="l"/>
                <a:tab pos="1748155" algn="l"/>
              </a:tabLst>
            </a:pPr>
            <a:r>
              <a:rPr dirty="0" sz="2450" spc="50" i="1">
                <a:latin typeface="Cambria"/>
                <a:cs typeface="Cambria"/>
              </a:rPr>
              <a:t>*	</a:t>
            </a:r>
            <a:r>
              <a:rPr dirty="0" sz="2450" spc="-60" i="1">
                <a:latin typeface="Cambria"/>
                <a:cs typeface="Cambria"/>
              </a:rPr>
              <a:t>f	</a:t>
            </a:r>
            <a:r>
              <a:rPr dirty="0" baseline="11574" sz="3600" spc="82" i="1">
                <a:latin typeface="Cambria"/>
                <a:cs typeface="Cambria"/>
              </a:rPr>
              <a:t>0</a:t>
            </a:r>
            <a:r>
              <a:rPr dirty="0" baseline="11574" sz="3600" spc="-254" i="1">
                <a:latin typeface="Cambria"/>
                <a:cs typeface="Cambria"/>
              </a:rPr>
              <a:t> </a:t>
            </a:r>
            <a:r>
              <a:rPr dirty="0" baseline="1133" sz="3675" spc="-307" i="1">
                <a:latin typeface="Cambria"/>
                <a:cs typeface="Cambria"/>
              </a:rPr>
              <a:t>)	</a:t>
            </a:r>
            <a:r>
              <a:rPr dirty="0" baseline="6289" sz="3975" spc="-135">
                <a:latin typeface="Cambria"/>
                <a:cs typeface="Cambria"/>
              </a:rPr>
              <a:t>0</a:t>
            </a:r>
            <a:endParaRPr baseline="6289" sz="3975">
              <a:latin typeface="Cambria"/>
              <a:cs typeface="Cambria"/>
            </a:endParaRPr>
          </a:p>
          <a:p>
            <a:pPr marL="535305">
              <a:lnSpc>
                <a:spcPct val="100000"/>
              </a:lnSpc>
              <a:spcBef>
                <a:spcPts val="880"/>
              </a:spcBef>
              <a:tabLst>
                <a:tab pos="1158875" algn="l"/>
              </a:tabLst>
            </a:pPr>
            <a:r>
              <a:rPr dirty="0" sz="2800" spc="15" i="1">
                <a:latin typeface="Cambria"/>
                <a:cs typeface="Cambria"/>
              </a:rPr>
              <a:t>ff•J	</a:t>
            </a:r>
            <a:r>
              <a:rPr dirty="0" sz="2800" spc="-1080" i="1" strike="dblStrike">
                <a:latin typeface="Cambria"/>
                <a:cs typeface="Cambria"/>
              </a:rPr>
              <a:t>,</a:t>
            </a:r>
            <a:r>
              <a:rPr dirty="0" sz="2800" spc="-1080" i="1" strike="dblStrike">
                <a:solidFill>
                  <a:srgbClr val="9A9A9A"/>
                </a:solidFill>
                <a:latin typeface="Cambria"/>
                <a:cs typeface="Cambria"/>
              </a:rPr>
              <a:t>—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718721" y="6173961"/>
            <a:ext cx="198882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5" i="1">
                <a:latin typeface="Cambria"/>
                <a:cs typeface="Cambria"/>
              </a:rPr>
              <a:t>cosx </a:t>
            </a:r>
            <a:r>
              <a:rPr dirty="0" sz="2800" spc="-885">
                <a:latin typeface="Cambria"/>
                <a:cs typeface="Cambria"/>
              </a:rPr>
              <a:t>H=</a:t>
            </a:r>
            <a:r>
              <a:rPr dirty="0" sz="2800" spc="150">
                <a:latin typeface="Cambria"/>
                <a:cs typeface="Cambria"/>
              </a:rPr>
              <a:t> </a:t>
            </a:r>
            <a:r>
              <a:rPr dirty="0" sz="2800" spc="-15">
                <a:latin typeface="Cambria"/>
                <a:cs typeface="Cambria"/>
              </a:rPr>
              <a:t>2z </a:t>
            </a:r>
            <a:r>
              <a:rPr dirty="0" sz="2800" spc="-10">
                <a:latin typeface="Cambria"/>
                <a:cs typeface="Cambria"/>
              </a:rPr>
              <a:t>+</a:t>
            </a:r>
            <a:r>
              <a:rPr dirty="0" sz="2800" spc="365">
                <a:latin typeface="Cambria"/>
                <a:cs typeface="Cambria"/>
              </a:rPr>
              <a:t> </a:t>
            </a:r>
            <a:r>
              <a:rPr dirty="0" sz="2800" spc="-105">
                <a:latin typeface="Cambria"/>
                <a:cs typeface="Cambria"/>
              </a:rPr>
              <a:t>2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32807" y="7004153"/>
            <a:ext cx="99250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400" spc="-160">
                <a:latin typeface="Cambria"/>
                <a:cs typeface="Cambria"/>
              </a:rPr>
              <a:t>/</a:t>
            </a:r>
            <a:r>
              <a:rPr dirty="0" baseline="-5787" sz="3600" spc="-240">
                <a:latin typeface="Cambria"/>
                <a:cs typeface="Cambria"/>
              </a:rPr>
              <a:t>r </a:t>
            </a:r>
            <a:r>
              <a:rPr dirty="0" sz="2400" spc="-65">
                <a:latin typeface="Cambria"/>
                <a:cs typeface="Cambria"/>
              </a:rPr>
              <a:t>taI</a:t>
            </a:r>
            <a:r>
              <a:rPr dirty="0" sz="2400" spc="-75">
                <a:latin typeface="Cambria"/>
                <a:cs typeface="Cambria"/>
              </a:rPr>
              <a:t> </a:t>
            </a:r>
            <a:r>
              <a:rPr dirty="0" sz="2400" spc="-130">
                <a:latin typeface="Cambria"/>
                <a:cs typeface="Cambria"/>
              </a:rPr>
              <a:t>t</a:t>
            </a:r>
            <a:r>
              <a:rPr dirty="0" baseline="19675" sz="3600" spc="-195">
                <a:latin typeface="Cambria"/>
                <a:cs typeface="Cambria"/>
              </a:rPr>
              <a:t>2</a:t>
            </a:r>
            <a:endParaRPr baseline="19675" sz="3600">
              <a:latin typeface="Cambria"/>
              <a:cs typeface="Cambr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054316" y="7036789"/>
            <a:ext cx="29019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 spc="-130" i="1">
                <a:latin typeface="Cambria"/>
                <a:cs typeface="Cambria"/>
              </a:rPr>
              <a:t>dx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4970998" y="7077585"/>
            <a:ext cx="980440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483234" algn="l"/>
              </a:tabLst>
            </a:pPr>
            <a:r>
              <a:rPr dirty="0" sz="2400" spc="-95" i="1">
                <a:latin typeface="Cambria"/>
                <a:cs typeface="Cambria"/>
              </a:rPr>
              <a:t>f(s	</a:t>
            </a:r>
            <a:r>
              <a:rPr dirty="0" baseline="1157" sz="3600" spc="-179" i="1">
                <a:latin typeface="Cambria"/>
                <a:cs typeface="Cambria"/>
              </a:rPr>
              <a:t>ec</a:t>
            </a:r>
            <a:r>
              <a:rPr dirty="0" baseline="1157" sz="3600" spc="254" i="1">
                <a:latin typeface="Cambria"/>
                <a:cs typeface="Cambria"/>
              </a:rPr>
              <a:t> </a:t>
            </a:r>
            <a:r>
              <a:rPr dirty="0" baseline="29411" sz="2550" spc="52" i="1">
                <a:latin typeface="Cambria"/>
                <a:cs typeface="Cambria"/>
              </a:rPr>
              <a:t>2</a:t>
            </a:r>
            <a:endParaRPr baseline="29411" sz="2550">
              <a:latin typeface="Cambria"/>
              <a:cs typeface="Cambria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292190" y="7134699"/>
            <a:ext cx="1818005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28369" algn="l"/>
              </a:tabLst>
            </a:pPr>
            <a:r>
              <a:rPr dirty="0" baseline="4629" sz="3600" spc="22">
                <a:latin typeface="Cambria"/>
                <a:cs typeface="Cambria"/>
              </a:rPr>
              <a:t>1</a:t>
            </a:r>
            <a:r>
              <a:rPr dirty="0" baseline="4629" sz="3600" spc="120">
                <a:latin typeface="Cambria"/>
                <a:cs typeface="Cambria"/>
              </a:rPr>
              <a:t> </a:t>
            </a:r>
            <a:r>
              <a:rPr dirty="0" baseline="4629" sz="3600" spc="15">
                <a:latin typeface="Cambria"/>
                <a:cs typeface="Cambria"/>
              </a:rPr>
              <a:t>)</a:t>
            </a:r>
            <a:r>
              <a:rPr dirty="0" baseline="4629" sz="3600" spc="345">
                <a:latin typeface="Cambria"/>
                <a:cs typeface="Cambria"/>
              </a:rPr>
              <a:t> </a:t>
            </a:r>
            <a:r>
              <a:rPr dirty="0" baseline="4629" sz="3600" spc="15" i="1">
                <a:latin typeface="Cambria"/>
                <a:cs typeface="Cambria"/>
              </a:rPr>
              <a:t>dx	</a:t>
            </a:r>
            <a:r>
              <a:rPr dirty="0" sz="2400" spc="-1970" i="1" strike="dblStrike">
                <a:solidFill>
                  <a:srgbClr val="898989"/>
                </a:solidFill>
                <a:latin typeface="Cambria"/>
                <a:cs typeface="Cambria"/>
              </a:rPr>
              <a:t>——</a:t>
            </a:r>
            <a:r>
              <a:rPr dirty="0" sz="2400" spc="215" i="1" strike="noStrike">
                <a:solidFill>
                  <a:srgbClr val="898989"/>
                </a:solidFill>
                <a:latin typeface="Cambria"/>
                <a:cs typeface="Cambria"/>
              </a:rPr>
              <a:t> </a:t>
            </a:r>
            <a:r>
              <a:rPr dirty="0" sz="2400" spc="-65" strike="noStrike">
                <a:latin typeface="Cambria"/>
                <a:cs typeface="Cambria"/>
              </a:rPr>
              <a:t>tarl</a:t>
            </a:r>
            <a:r>
              <a:rPr dirty="0" sz="2400" spc="-75" strike="noStrike">
                <a:latin typeface="Cambria"/>
                <a:cs typeface="Cambria"/>
              </a:rPr>
              <a:t> </a:t>
            </a:r>
            <a:r>
              <a:rPr dirty="0" sz="2400" spc="-80" strike="noStrike">
                <a:latin typeface="Cambria"/>
                <a:cs typeface="Cambria"/>
              </a:rPr>
              <a:t>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425335" y="7183653"/>
            <a:ext cx="842644" cy="3930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52780" algn="l"/>
              </a:tabLst>
            </a:pPr>
            <a:r>
              <a:rPr dirty="0" sz="2400" spc="-65">
                <a:solidFill>
                  <a:srgbClr val="BFBFBF"/>
                </a:solidFill>
                <a:latin typeface="Cambria"/>
                <a:cs typeface="Cambria"/>
              </a:rPr>
              <a:t>-</a:t>
            </a:r>
            <a:r>
              <a:rPr dirty="0" sz="2400" spc="-80">
                <a:latin typeface="Cambria"/>
                <a:cs typeface="Cambria"/>
              </a:rPr>
              <a:t>x</a:t>
            </a:r>
            <a:r>
              <a:rPr dirty="0" sz="2400">
                <a:latin typeface="Cambria"/>
                <a:cs typeface="Cambria"/>
              </a:rPr>
              <a:t> </a:t>
            </a:r>
            <a:r>
              <a:rPr dirty="0" sz="2400" spc="-140">
                <a:latin typeface="Cambria"/>
                <a:cs typeface="Cambria"/>
              </a:rPr>
              <a:t> </a:t>
            </a:r>
            <a:r>
              <a:rPr dirty="0" sz="2400" spc="-90">
                <a:latin typeface="Cambria"/>
                <a:cs typeface="Cambria"/>
              </a:rPr>
              <a:t>+</a:t>
            </a:r>
            <a:r>
              <a:rPr dirty="0" sz="2400">
                <a:latin typeface="Cambria"/>
                <a:cs typeface="Cambria"/>
              </a:rPr>
              <a:t>	</a:t>
            </a:r>
            <a:r>
              <a:rPr dirty="0" sz="2400" spc="-110">
                <a:latin typeface="Cambria"/>
                <a:cs typeface="Cambria"/>
              </a:rPr>
              <a:t>’c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15381" y="8009086"/>
            <a:ext cx="5379085" cy="1393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01675">
              <a:lnSpc>
                <a:spcPct val="100000"/>
              </a:lnSpc>
              <a:spcBef>
                <a:spcPts val="95"/>
              </a:spcBef>
            </a:pPr>
            <a:r>
              <a:rPr dirty="0" baseline="12241" sz="4425" spc="150">
                <a:latin typeface="Times New Roman"/>
                <a:cs typeface="Times New Roman"/>
              </a:rPr>
              <a:t>1-In</a:t>
            </a:r>
            <a:r>
              <a:rPr dirty="0" baseline="10357" sz="4425" spc="150">
                <a:latin typeface="Times New Roman"/>
                <a:cs typeface="Times New Roman"/>
              </a:rPr>
              <a:t>tegra</a:t>
            </a:r>
            <a:r>
              <a:rPr dirty="0" baseline="7532" sz="4425" spc="150">
                <a:latin typeface="Times New Roman"/>
                <a:cs typeface="Times New Roman"/>
              </a:rPr>
              <a:t>t</a:t>
            </a:r>
            <a:r>
              <a:rPr dirty="0" baseline="10357" sz="4425" spc="150">
                <a:latin typeface="Times New Roman"/>
                <a:cs typeface="Times New Roman"/>
              </a:rPr>
              <a:t>i</a:t>
            </a:r>
            <a:r>
              <a:rPr dirty="0" baseline="7532" sz="4425" spc="150">
                <a:latin typeface="Times New Roman"/>
                <a:cs typeface="Times New Roman"/>
              </a:rPr>
              <a:t>o</a:t>
            </a:r>
            <a:r>
              <a:rPr dirty="0" baseline="6591" sz="4425" spc="150">
                <a:latin typeface="Times New Roman"/>
                <a:cs typeface="Times New Roman"/>
              </a:rPr>
              <a:t>n </a:t>
            </a:r>
            <a:r>
              <a:rPr dirty="0" baseline="5649" sz="4425" spc="-142">
                <a:latin typeface="Times New Roman"/>
                <a:cs typeface="Times New Roman"/>
              </a:rPr>
              <a:t>by</a:t>
            </a:r>
            <a:r>
              <a:rPr dirty="0" baseline="5649" sz="4425" spc="315">
                <a:latin typeface="Times New Roman"/>
                <a:cs typeface="Times New Roman"/>
              </a:rPr>
              <a:t> </a:t>
            </a:r>
            <a:r>
              <a:rPr dirty="0" baseline="1883" sz="4425" spc="104">
                <a:latin typeface="Times New Roman"/>
                <a:cs typeface="Times New Roman"/>
              </a:rPr>
              <a:t>subs</a:t>
            </a:r>
            <a:r>
              <a:rPr dirty="0" sz="2950" spc="70">
                <a:latin typeface="Times New Roman"/>
                <a:cs typeface="Times New Roman"/>
              </a:rPr>
              <a:t>titu</a:t>
            </a:r>
            <a:r>
              <a:rPr dirty="0" baseline="-2824" sz="4425" spc="104">
                <a:latin typeface="Times New Roman"/>
                <a:cs typeface="Times New Roman"/>
              </a:rPr>
              <a:t>tion</a:t>
            </a:r>
            <a:endParaRPr baseline="-2824" sz="4425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  <a:tabLst>
                <a:tab pos="462280" algn="l"/>
                <a:tab pos="813435" algn="l"/>
                <a:tab pos="1181100" algn="l"/>
              </a:tabLst>
            </a:pPr>
            <a:r>
              <a:rPr dirty="0" sz="2850" spc="5">
                <a:latin typeface="Cambria"/>
                <a:cs typeface="Cambria"/>
              </a:rPr>
              <a:t>x'	</a:t>
            </a:r>
            <a:r>
              <a:rPr dirty="0" sz="2850" spc="10" i="1">
                <a:latin typeface="Cambria"/>
                <a:cs typeface="Cambria"/>
              </a:rPr>
              <a:t>+	</a:t>
            </a:r>
            <a:r>
              <a:rPr dirty="0" sz="2850" spc="10">
                <a:latin typeface="Cambria"/>
                <a:cs typeface="Cambria"/>
              </a:rPr>
              <a:t>1	</a:t>
            </a:r>
            <a:r>
              <a:rPr dirty="0" sz="2850" spc="100" i="1">
                <a:latin typeface="Cambria"/>
                <a:cs typeface="Cambria"/>
              </a:rPr>
              <a:t>dx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601892" y="9975946"/>
            <a:ext cx="176657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49910" algn="l"/>
                <a:tab pos="861060" algn="l"/>
              </a:tabLst>
            </a:pPr>
            <a:r>
              <a:rPr dirty="0" baseline="5847" sz="4275" spc="30" i="1">
                <a:latin typeface="Calibri"/>
                <a:cs typeface="Calibri"/>
              </a:rPr>
              <a:t>du	</a:t>
            </a:r>
            <a:r>
              <a:rPr dirty="0" sz="2850" spc="-1810" i="1" strike="sngStrike">
                <a:solidFill>
                  <a:srgbClr val="ACACAC"/>
                </a:solidFill>
                <a:latin typeface="Calibri"/>
                <a:cs typeface="Calibri"/>
              </a:rPr>
              <a:t>—</a:t>
            </a:r>
            <a:r>
              <a:rPr dirty="0" sz="2850" spc="-1810" i="1" strike="noStrike">
                <a:solidFill>
                  <a:srgbClr val="ACACAC"/>
                </a:solidFill>
                <a:latin typeface="Calibri"/>
                <a:cs typeface="Calibri"/>
              </a:rPr>
              <a:t>	</a:t>
            </a:r>
            <a:r>
              <a:rPr dirty="0" sz="2850" spc="-114" strike="noStrike">
                <a:latin typeface="Arial"/>
                <a:cs typeface="Arial"/>
              </a:rPr>
              <a:t>3x^dx</a:t>
            </a:r>
            <a:endParaRPr sz="28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580012" y="9696394"/>
            <a:ext cx="1496695" cy="1303655"/>
          </a:xfrm>
          <a:prstGeom prst="rect">
            <a:avLst/>
          </a:prstGeom>
        </p:spPr>
        <p:txBody>
          <a:bodyPr wrap="square" lIns="0" tIns="2095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  <a:tabLst>
                <a:tab pos="839469" algn="l"/>
              </a:tabLst>
            </a:pPr>
            <a:r>
              <a:rPr dirty="0" sz="2850" spc="-140">
                <a:latin typeface="Arial"/>
                <a:cs typeface="Arial"/>
              </a:rPr>
              <a:t>Let	</a:t>
            </a:r>
            <a:r>
              <a:rPr dirty="0" sz="2850" spc="-165">
                <a:latin typeface="Arial"/>
                <a:cs typeface="Arial"/>
              </a:rPr>
              <a:t>u</a:t>
            </a:r>
            <a:endParaRPr sz="2850">
              <a:latin typeface="Arial"/>
              <a:cs typeface="Arial"/>
            </a:endParaRPr>
          </a:p>
          <a:p>
            <a:pPr marL="389255">
              <a:lnSpc>
                <a:spcPct val="100000"/>
              </a:lnSpc>
              <a:spcBef>
                <a:spcPts val="1605"/>
              </a:spcBef>
            </a:pPr>
            <a:r>
              <a:rPr dirty="0" sz="2900" spc="-135" i="1">
                <a:latin typeface="Cambria"/>
                <a:cs typeface="Cambria"/>
              </a:rPr>
              <a:t>f </a:t>
            </a:r>
            <a:r>
              <a:rPr dirty="0" sz="2900" spc="-290" i="1">
                <a:latin typeface="Cambria"/>
                <a:cs typeface="Cambria"/>
              </a:rPr>
              <a:t>•/ </a:t>
            </a:r>
            <a:r>
              <a:rPr dirty="0" sz="2900" spc="-175" i="1">
                <a:latin typeface="Cambria"/>
                <a:cs typeface="Cambria"/>
              </a:rPr>
              <a:t>i</a:t>
            </a:r>
            <a:r>
              <a:rPr dirty="0" sz="2900" spc="210" i="1">
                <a:latin typeface="Cambria"/>
                <a:cs typeface="Cambria"/>
              </a:rPr>
              <a:t> </a:t>
            </a:r>
            <a:r>
              <a:rPr dirty="0" sz="2900" i="1">
                <a:latin typeface="Cambria"/>
                <a:cs typeface="Cambria"/>
              </a:rPr>
              <a:t>du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140514" y="9777048"/>
            <a:ext cx="1247775" cy="1223010"/>
          </a:xfrm>
          <a:prstGeom prst="rect">
            <a:avLst/>
          </a:prstGeom>
        </p:spPr>
        <p:txBody>
          <a:bodyPr wrap="square" lIns="0" tIns="170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0"/>
              </a:spcBef>
              <a:tabLst>
                <a:tab pos="1084580" algn="l"/>
              </a:tabLst>
            </a:pPr>
            <a:r>
              <a:rPr dirty="0" sz="2850" spc="-85" i="1">
                <a:latin typeface="Calibri"/>
                <a:cs typeface="Calibri"/>
              </a:rPr>
              <a:t>x</a:t>
            </a:r>
            <a:r>
              <a:rPr dirty="0" sz="2850" spc="-90" i="1">
                <a:latin typeface="Calibri"/>
                <a:cs typeface="Calibri"/>
              </a:rPr>
              <a:t>^</a:t>
            </a:r>
            <a:r>
              <a:rPr dirty="0" sz="2850" spc="114" i="1">
                <a:latin typeface="Calibri"/>
                <a:cs typeface="Calibri"/>
              </a:rPr>
              <a:t> </a:t>
            </a:r>
            <a:r>
              <a:rPr dirty="0" sz="2850" spc="-434">
                <a:latin typeface="Arial"/>
                <a:cs typeface="Arial"/>
              </a:rPr>
              <a:t>-F</a:t>
            </a:r>
            <a:r>
              <a:rPr dirty="0" sz="2850" spc="-75">
                <a:latin typeface="Arial"/>
                <a:cs typeface="Arial"/>
              </a:rPr>
              <a:t> </a:t>
            </a:r>
            <a:r>
              <a:rPr dirty="0" sz="2850" spc="-509">
                <a:latin typeface="Arial"/>
                <a:cs typeface="Arial"/>
              </a:rPr>
              <a:t>1</a:t>
            </a:r>
            <a:r>
              <a:rPr dirty="0" sz="2850">
                <a:latin typeface="Arial"/>
                <a:cs typeface="Arial"/>
              </a:rPr>
              <a:t>	</a:t>
            </a:r>
            <a:r>
              <a:rPr dirty="0" sz="2850" spc="-509">
                <a:latin typeface="Arial"/>
                <a:cs typeface="Arial"/>
              </a:rPr>
              <a:t>»</a:t>
            </a:r>
            <a:endParaRPr sz="2850">
              <a:latin typeface="Arial"/>
              <a:cs typeface="Arial"/>
            </a:endParaRPr>
          </a:p>
          <a:p>
            <a:pPr algn="ctr" marL="81280">
              <a:lnSpc>
                <a:spcPct val="100000"/>
              </a:lnSpc>
              <a:spcBef>
                <a:spcPts val="1280"/>
              </a:spcBef>
            </a:pPr>
            <a:r>
              <a:rPr dirty="0" sz="2900" spc="90">
                <a:latin typeface="Cambria"/>
                <a:cs typeface="Cambria"/>
              </a:rPr>
              <a:t>/</a:t>
            </a:r>
            <a:r>
              <a:rPr dirty="0" sz="2900" spc="-254">
                <a:latin typeface="Cambria"/>
                <a:cs typeface="Cambria"/>
              </a:rPr>
              <a:t> </a:t>
            </a:r>
            <a:r>
              <a:rPr dirty="0" sz="2900" spc="-10">
                <a:latin typeface="Cambria"/>
                <a:cs typeface="Cambria"/>
              </a:rPr>
              <a:t>u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25462" y="12888926"/>
            <a:ext cx="4521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8784" algn="l"/>
              </a:tabLst>
            </a:pPr>
            <a:r>
              <a:rPr dirty="0" u="heavy" sz="2000" spc="175">
                <a:uFill>
                  <a:solidFill>
                    <a:srgbClr val="181318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2000" spc="-195">
                <a:uFill>
                  <a:solidFill>
                    <a:srgbClr val="181318"/>
                  </a:solidFill>
                </a:uFill>
                <a:latin typeface="Consolas"/>
                <a:cs typeface="Consolas"/>
              </a:rPr>
              <a:t>1	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545834" y="12768831"/>
            <a:ext cx="1339850" cy="1304290"/>
          </a:xfrm>
          <a:prstGeom prst="rect">
            <a:avLst/>
          </a:prstGeom>
        </p:spPr>
        <p:txBody>
          <a:bodyPr wrap="square" lIns="0" tIns="221615" rIns="0" bIns="0" rtlCol="0" vert="horz">
            <a:spAutoFit/>
          </a:bodyPr>
          <a:lstStyle/>
          <a:p>
            <a:pPr algn="ctr" marL="81280">
              <a:lnSpc>
                <a:spcPct val="100000"/>
              </a:lnSpc>
              <a:spcBef>
                <a:spcPts val="1745"/>
              </a:spcBef>
            </a:pPr>
            <a:r>
              <a:rPr dirty="0" sz="2850" spc="-250" i="1">
                <a:latin typeface="Cambria"/>
                <a:cs typeface="Cambria"/>
              </a:rPr>
              <a:t>==i</a:t>
            </a:r>
            <a:r>
              <a:rPr dirty="0" sz="2850" spc="-170" i="1">
                <a:latin typeface="Cambria"/>
                <a:cs typeface="Cambria"/>
              </a:rPr>
              <a:t> </a:t>
            </a:r>
            <a:r>
              <a:rPr dirty="0" sz="2850" spc="95" i="1">
                <a:latin typeface="Cambria"/>
                <a:cs typeface="Cambria"/>
              </a:rPr>
              <a:t>du</a:t>
            </a:r>
            <a:endParaRPr sz="285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639"/>
              </a:spcBef>
              <a:tabLst>
                <a:tab pos="913765" algn="l"/>
              </a:tabLst>
            </a:pPr>
            <a:r>
              <a:rPr dirty="0" sz="2800" spc="75" i="1">
                <a:latin typeface="Cambria"/>
                <a:cs typeface="Cambria"/>
              </a:rPr>
              <a:t>ro</a:t>
            </a:r>
            <a:r>
              <a:rPr dirty="0" sz="2800" spc="65" i="1">
                <a:latin typeface="Cambria"/>
                <a:cs typeface="Cambria"/>
              </a:rPr>
              <a:t>s</a:t>
            </a:r>
            <a:r>
              <a:rPr dirty="0" sz="2800" spc="-180" i="1">
                <a:latin typeface="Cambria"/>
                <a:cs typeface="Cambria"/>
              </a:rPr>
              <a:t> </a:t>
            </a:r>
            <a:r>
              <a:rPr dirty="0" sz="2800" spc="-229">
                <a:latin typeface="Cambria"/>
                <a:cs typeface="Cambria"/>
              </a:rPr>
              <a:t>U</a:t>
            </a:r>
            <a:r>
              <a:rPr dirty="0" sz="2800">
                <a:latin typeface="Cambria"/>
                <a:cs typeface="Cambria"/>
              </a:rPr>
              <a:t>	</a:t>
            </a:r>
            <a:r>
              <a:rPr dirty="0" baseline="-3968" sz="4200" spc="135" i="1">
                <a:latin typeface="Cambria"/>
                <a:cs typeface="Cambria"/>
              </a:rPr>
              <a:t>du</a:t>
            </a:r>
            <a:endParaRPr baseline="-3968" sz="4200">
              <a:latin typeface="Cambria"/>
              <a:cs typeface="Cambri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309047" y="13643646"/>
            <a:ext cx="160972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44805" algn="l"/>
              </a:tabLst>
            </a:pPr>
            <a:r>
              <a:rPr dirty="0" sz="2800" spc="65">
                <a:latin typeface="Cambria"/>
                <a:cs typeface="Cambria"/>
              </a:rPr>
              <a:t>2	</a:t>
            </a:r>
            <a:r>
              <a:rPr dirty="0" sz="2800" spc="185" i="1">
                <a:latin typeface="Cambria"/>
                <a:cs typeface="Cambria"/>
              </a:rPr>
              <a:t>sinu </a:t>
            </a:r>
            <a:r>
              <a:rPr dirty="0" sz="2800" spc="130" i="1">
                <a:latin typeface="Cambria"/>
                <a:cs typeface="Cambria"/>
              </a:rPr>
              <a:t>x</a:t>
            </a:r>
            <a:r>
              <a:rPr dirty="0" sz="2800" spc="270" i="1">
                <a:latin typeface="Cambria"/>
                <a:cs typeface="Cambria"/>
              </a:rPr>
              <a:t> </a:t>
            </a:r>
            <a:r>
              <a:rPr dirty="0" sz="2800" spc="-105" i="1">
                <a:latin typeface="Cambria"/>
                <a:cs typeface="Cambria"/>
              </a:rPr>
              <a:t>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270091" y="13643646"/>
            <a:ext cx="173863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30" i="1">
                <a:latin typeface="Cambria"/>
                <a:cs typeface="Cambria"/>
              </a:rPr>
              <a:t>3 </a:t>
            </a:r>
            <a:r>
              <a:rPr dirty="0" sz="2800" spc="-55" i="1">
                <a:latin typeface="Cambria"/>
                <a:cs typeface="Cambria"/>
              </a:rPr>
              <a:t>sin•fil: </a:t>
            </a:r>
            <a:r>
              <a:rPr dirty="0" sz="2800" spc="-65" i="1">
                <a:latin typeface="Cambria"/>
                <a:cs typeface="Cambria"/>
              </a:rPr>
              <a:t>-t</a:t>
            </a:r>
            <a:r>
              <a:rPr dirty="0" sz="2800" spc="260" i="1">
                <a:latin typeface="Cambria"/>
                <a:cs typeface="Cambria"/>
              </a:rPr>
              <a:t> </a:t>
            </a:r>
            <a:r>
              <a:rPr dirty="0" sz="2800" spc="-35" i="1">
                <a:latin typeface="Cambria"/>
                <a:cs typeface="Cambria"/>
              </a:rPr>
              <a:t>c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921583" y="15481659"/>
            <a:ext cx="1315085" cy="509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60680" algn="l"/>
              </a:tabLst>
            </a:pPr>
            <a:r>
              <a:rPr dirty="0" sz="3150" spc="-270">
                <a:latin typeface="Cambria"/>
                <a:cs typeface="Cambria"/>
              </a:rPr>
              <a:t>8	</a:t>
            </a:r>
            <a:r>
              <a:rPr dirty="0" sz="3150" spc="-55">
                <a:latin typeface="Cambria"/>
                <a:cs typeface="Cambria"/>
              </a:rPr>
              <a:t>=»</a:t>
            </a:r>
            <a:r>
              <a:rPr dirty="0" sz="3150" spc="30">
                <a:latin typeface="Cambria"/>
                <a:cs typeface="Cambria"/>
              </a:rPr>
              <a:t> </a:t>
            </a:r>
            <a:r>
              <a:rPr dirty="0" sz="3150" spc="40" i="1">
                <a:latin typeface="Cambria"/>
                <a:cs typeface="Cambria"/>
              </a:rPr>
              <a:t>du</a:t>
            </a:r>
            <a:endParaRPr sz="3150">
              <a:latin typeface="Cambria"/>
              <a:cs typeface="Cambri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713678" y="15506137"/>
            <a:ext cx="2093595" cy="509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60425" algn="l"/>
                <a:tab pos="1420495" algn="l"/>
              </a:tabLst>
            </a:pPr>
            <a:r>
              <a:rPr dirty="0" baseline="3527" sz="4725" spc="52" strike="sngStrike">
                <a:latin typeface="Cambria"/>
                <a:cs typeface="Cambria"/>
              </a:rPr>
              <a:t>)</a:t>
            </a:r>
            <a:r>
              <a:rPr dirty="0" baseline="3527" sz="4725" spc="277" strike="noStrike">
                <a:latin typeface="Cambria"/>
                <a:cs typeface="Cambria"/>
              </a:rPr>
              <a:t> </a:t>
            </a:r>
            <a:r>
              <a:rPr dirty="0" sz="3150" spc="25" i="1" strike="noStrike">
                <a:latin typeface="Cambria"/>
                <a:cs typeface="Cambria"/>
              </a:rPr>
              <a:t>d</a:t>
            </a:r>
            <a:r>
              <a:rPr dirty="0" sz="3150" spc="25" i="1" strike="noStrike">
                <a:latin typeface="Cambria"/>
                <a:cs typeface="Cambria"/>
              </a:rPr>
              <a:t>x</a:t>
            </a:r>
            <a:r>
              <a:rPr dirty="0" sz="3150" i="1" strike="noStrike">
                <a:latin typeface="Cambria"/>
                <a:cs typeface="Cambria"/>
              </a:rPr>
              <a:t>	</a:t>
            </a:r>
            <a:r>
              <a:rPr dirty="0" sz="3150" spc="45" i="1" strike="noStrike">
                <a:latin typeface="Cambria"/>
                <a:cs typeface="Cambria"/>
              </a:rPr>
              <a:t>m</a:t>
            </a:r>
            <a:r>
              <a:rPr dirty="0" sz="3150" i="1" strike="noStrike">
                <a:latin typeface="Cambria"/>
                <a:cs typeface="Cambria"/>
              </a:rPr>
              <a:t>	</a:t>
            </a:r>
            <a:r>
              <a:rPr dirty="0" sz="3150" spc="120" strike="noStrike">
                <a:latin typeface="Cambria"/>
                <a:cs typeface="Cambria"/>
              </a:rPr>
              <a:t>3e«</a:t>
            </a:r>
            <a:endParaRPr sz="3150">
              <a:latin typeface="Cambria"/>
              <a:cs typeface="Cambri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0373638" y="15522455"/>
            <a:ext cx="421640" cy="509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150" spc="20" i="1">
                <a:latin typeface="Cambria"/>
                <a:cs typeface="Cambria"/>
              </a:rPr>
              <a:t>dx</a:t>
            </a:r>
            <a:endParaRPr sz="3150">
              <a:latin typeface="Cambria"/>
              <a:cs typeface="Cambria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381673" y="15252600"/>
            <a:ext cx="2529840" cy="1430020"/>
          </a:xfrm>
          <a:prstGeom prst="rect">
            <a:avLst/>
          </a:prstGeom>
        </p:spPr>
        <p:txBody>
          <a:bodyPr wrap="square" lIns="0" tIns="24511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30"/>
              </a:spcBef>
              <a:tabLst>
                <a:tab pos="883285" algn="l"/>
                <a:tab pos="1637030" algn="l"/>
                <a:tab pos="1953895" algn="l"/>
              </a:tabLst>
            </a:pPr>
            <a:r>
              <a:rPr dirty="0" sz="3150" spc="-90" i="1">
                <a:latin typeface="Cambria"/>
                <a:cs typeface="Cambria"/>
              </a:rPr>
              <a:t>Let	</a:t>
            </a:r>
            <a:r>
              <a:rPr dirty="0" sz="3150" spc="-105" i="1">
                <a:latin typeface="Cambria"/>
                <a:cs typeface="Cambria"/>
              </a:rPr>
              <a:t>u</a:t>
            </a:r>
            <a:r>
              <a:rPr dirty="0" sz="3150" spc="340" i="1">
                <a:latin typeface="Cambria"/>
                <a:cs typeface="Cambria"/>
              </a:rPr>
              <a:t> </a:t>
            </a:r>
            <a:r>
              <a:rPr dirty="0" sz="3150" spc="-65" i="1">
                <a:latin typeface="Cambria"/>
                <a:cs typeface="Cambria"/>
              </a:rPr>
              <a:t>-	</a:t>
            </a:r>
            <a:r>
              <a:rPr dirty="0" sz="3150" spc="105" strike="sngStrike">
                <a:latin typeface="Cambria"/>
                <a:cs typeface="Cambria"/>
              </a:rPr>
              <a:t>*</a:t>
            </a:r>
            <a:r>
              <a:rPr dirty="0" sz="3150" spc="105" strike="noStrike">
                <a:latin typeface="Cambria"/>
                <a:cs typeface="Cambria"/>
              </a:rPr>
              <a:t>	</a:t>
            </a:r>
            <a:r>
              <a:rPr dirty="0" sz="3150" spc="55" i="1" strike="noStrike">
                <a:latin typeface="Cambria"/>
                <a:cs typeface="Cambria"/>
              </a:rPr>
              <a:t>x</a:t>
            </a:r>
            <a:endParaRPr sz="3150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1780"/>
              </a:spcBef>
              <a:tabLst>
                <a:tab pos="469900" algn="l"/>
                <a:tab pos="1632585" algn="l"/>
                <a:tab pos="1999614" algn="l"/>
              </a:tabLst>
            </a:pPr>
            <a:r>
              <a:rPr dirty="0" sz="2950" spc="15" i="1">
                <a:latin typeface="Cambria"/>
                <a:cs typeface="Cambria"/>
              </a:rPr>
              <a:t>-	</a:t>
            </a:r>
            <a:r>
              <a:rPr dirty="0" sz="2950" spc="-150" i="1">
                <a:latin typeface="Cambria"/>
                <a:cs typeface="Cambria"/>
              </a:rPr>
              <a:t>f’g</a:t>
            </a:r>
            <a:r>
              <a:rPr dirty="0" baseline="45454" sz="3300" spc="-225" i="1">
                <a:latin typeface="Cambria"/>
                <a:cs typeface="Cambria"/>
              </a:rPr>
              <a:t>d</a:t>
            </a:r>
            <a:r>
              <a:rPr dirty="0" sz="2950" spc="-150" i="1">
                <a:latin typeface="Cambria"/>
                <a:cs typeface="Cambria"/>
              </a:rPr>
              <a:t>p’</a:t>
            </a:r>
            <a:r>
              <a:rPr dirty="0" sz="2950" spc="245" i="1">
                <a:latin typeface="Cambria"/>
                <a:cs typeface="Cambria"/>
              </a:rPr>
              <a:t> </a:t>
            </a:r>
            <a:r>
              <a:rPr dirty="0" sz="2950" spc="-235" i="1">
                <a:latin typeface="Cambria"/>
                <a:cs typeface="Cambria"/>
              </a:rPr>
              <a:t>--	</a:t>
            </a:r>
            <a:r>
              <a:rPr dirty="0" sz="3050" spc="30">
                <a:latin typeface="Cambria"/>
                <a:cs typeface="Cambria"/>
              </a:rPr>
              <a:t>3	</a:t>
            </a:r>
            <a:r>
              <a:rPr dirty="0" sz="2950" spc="145">
                <a:latin typeface="Cambria"/>
                <a:cs typeface="Cambria"/>
              </a:rPr>
              <a:t>/</a:t>
            </a:r>
            <a:r>
              <a:rPr dirty="0" sz="2950" spc="-315">
                <a:latin typeface="Cambria"/>
                <a:cs typeface="Cambria"/>
              </a:rPr>
              <a:t> </a:t>
            </a:r>
            <a:r>
              <a:rPr dirty="0" sz="2950" spc="160">
                <a:latin typeface="Cambria"/>
                <a:cs typeface="Cambria"/>
              </a:rPr>
              <a:t>u</a:t>
            </a:r>
            <a:endParaRPr sz="2950">
              <a:latin typeface="Cambria"/>
              <a:cs typeface="Cambri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806089" y="12990575"/>
            <a:ext cx="387985" cy="4641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50" spc="35" i="1">
                <a:latin typeface="Cambria"/>
                <a:cs typeface="Cambria"/>
              </a:rPr>
              <a:t>dx</a:t>
            </a:r>
            <a:endParaRPr sz="2850">
              <a:latin typeface="Cambria"/>
              <a:cs typeface="Cambri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371800" y="10865462"/>
            <a:ext cx="40767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5">
                <a:latin typeface="Consolas"/>
                <a:cs typeface="Consolas"/>
              </a:rPr>
              <a:t>3/2</a:t>
            </a:r>
            <a:endParaRPr sz="2000">
              <a:latin typeface="Consolas"/>
              <a:cs typeface="Consolas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909906" y="10426058"/>
            <a:ext cx="148526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925194" algn="l"/>
                <a:tab pos="1304925" algn="l"/>
              </a:tabLst>
            </a:pPr>
            <a:r>
              <a:rPr dirty="0" u="heavy" sz="2000">
                <a:uFill>
                  <a:solidFill>
                    <a:srgbClr val="181818"/>
                  </a:solidFill>
                </a:uFill>
                <a:latin typeface="Consolas"/>
                <a:cs typeface="Consolas"/>
              </a:rPr>
              <a:t> </a:t>
            </a:r>
            <a:r>
              <a:rPr dirty="0" u="heavy" sz="2000" spc="484">
                <a:uFill>
                  <a:solidFill>
                    <a:srgbClr val="181818"/>
                  </a:solidFill>
                </a:uFill>
                <a:latin typeface="Consolas"/>
                <a:cs typeface="Consolas"/>
              </a:rPr>
              <a:t> </a:t>
            </a:r>
            <a:r>
              <a:rPr dirty="0" sz="2000" spc="-800">
                <a:latin typeface="Consolas"/>
                <a:cs typeface="Consolas"/>
              </a:rPr>
              <a:t> </a:t>
            </a:r>
            <a:r>
              <a:rPr dirty="0" u="heavy" sz="2000" spc="20">
                <a:uFill>
                  <a:solidFill>
                    <a:srgbClr val="181818"/>
                  </a:solidFill>
                </a:uFill>
                <a:latin typeface="Consolas"/>
                <a:cs typeface="Consolas"/>
              </a:rPr>
              <a:t>u”	</a:t>
            </a:r>
            <a:r>
              <a:rPr dirty="0" baseline="-38126" sz="3825" spc="-172">
                <a:latin typeface="Cambria"/>
                <a:cs typeface="Cambria"/>
              </a:rPr>
              <a:t>+	</a:t>
            </a:r>
            <a:r>
              <a:rPr dirty="0" baseline="-38126" sz="3825" spc="15" i="1">
                <a:latin typeface="Cambria"/>
                <a:cs typeface="Cambria"/>
              </a:rPr>
              <a:t>c</a:t>
            </a:r>
            <a:endParaRPr baseline="-38126" sz="3825">
              <a:latin typeface="Cambria"/>
              <a:cs typeface="Cambr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692435" y="10646355"/>
            <a:ext cx="19939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i="1">
                <a:latin typeface="Cambria"/>
                <a:cs typeface="Cambria"/>
              </a:rPr>
              <a:t>’-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729901" y="10906937"/>
            <a:ext cx="16954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5">
                <a:latin typeface="Cambria"/>
                <a:cs typeface="Cambria"/>
              </a:rPr>
              <a:t>3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090412" y="16964073"/>
            <a:ext cx="1360805" cy="13474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42010" algn="l"/>
              </a:tabLst>
            </a:pPr>
            <a:r>
              <a:rPr dirty="0" sz="2850" spc="120">
                <a:latin typeface="Cambria"/>
                <a:cs typeface="Cambria"/>
              </a:rPr>
              <a:t>8)“	</a:t>
            </a:r>
            <a:r>
              <a:rPr dirty="0" sz="2850" spc="155">
                <a:latin typeface="Cambria"/>
                <a:cs typeface="Cambria"/>
              </a:rPr>
              <a:t>+</a:t>
            </a:r>
            <a:r>
              <a:rPr dirty="0" sz="2850" spc="145">
                <a:latin typeface="Cambria"/>
                <a:cs typeface="Cambria"/>
              </a:rPr>
              <a:t> </a:t>
            </a:r>
            <a:r>
              <a:rPr dirty="0" sz="2850" spc="125">
                <a:latin typeface="Cambria"/>
                <a:cs typeface="Cambria"/>
              </a:rPr>
              <a:t>c</a:t>
            </a:r>
            <a:endParaRPr sz="2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"/>
              </a:spcBef>
            </a:pPr>
            <a:r>
              <a:rPr dirty="0" sz="3250" spc="-285">
                <a:latin typeface="Arial"/>
                <a:cs typeface="Arial"/>
              </a:rPr>
              <a:t>38</a:t>
            </a:r>
            <a:endParaRPr sz="32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9481901" y="1800836"/>
            <a:ext cx="53975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20" i="1">
                <a:latin typeface="Cambria"/>
                <a:cs typeface="Cambria"/>
              </a:rPr>
              <a:t>flat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0489431" y="1800836"/>
            <a:ext cx="1593850" cy="4489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4645" algn="l"/>
                <a:tab pos="1408430" algn="l"/>
              </a:tabLst>
            </a:pPr>
            <a:r>
              <a:rPr dirty="0" sz="2750" spc="15" i="1">
                <a:latin typeface="Cambria"/>
                <a:cs typeface="Cambria"/>
              </a:rPr>
              <a:t>i</a:t>
            </a:r>
            <a:r>
              <a:rPr dirty="0" sz="2750" spc="15" i="1">
                <a:latin typeface="Cambria"/>
                <a:cs typeface="Cambria"/>
              </a:rPr>
              <a:t>,</a:t>
            </a:r>
            <a:r>
              <a:rPr dirty="0" sz="2750" i="1">
                <a:latin typeface="Cambria"/>
                <a:cs typeface="Cambria"/>
              </a:rPr>
              <a:t>	</a:t>
            </a:r>
            <a:r>
              <a:rPr dirty="0" sz="2750" spc="50" i="1">
                <a:latin typeface="Cambria"/>
                <a:cs typeface="Cambria"/>
              </a:rPr>
              <a:t>f’(0</a:t>
            </a:r>
            <a:r>
              <a:rPr dirty="0" sz="2750" spc="165" i="1">
                <a:latin typeface="Cambria"/>
                <a:cs typeface="Cambria"/>
              </a:rPr>
              <a:t>)</a:t>
            </a:r>
            <a:r>
              <a:rPr dirty="0" sz="2750" spc="-270" i="1">
                <a:solidFill>
                  <a:srgbClr val="1A1A1A"/>
                </a:solidFill>
                <a:latin typeface="Cambria"/>
                <a:cs typeface="Cambria"/>
              </a:rPr>
              <a:t>'</a:t>
            </a:r>
            <a:r>
              <a:rPr dirty="0" sz="2750" i="1">
                <a:solidFill>
                  <a:srgbClr val="1A1A1A"/>
                </a:solidFill>
                <a:latin typeface="Cambria"/>
                <a:cs typeface="Cambria"/>
              </a:rPr>
              <a:t>	</a:t>
            </a:r>
            <a:r>
              <a:rPr dirty="0" sz="2750" spc="-170">
                <a:latin typeface="Cambria"/>
                <a:cs typeface="Cambria"/>
              </a:rPr>
              <a:t>2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330672" y="10621027"/>
            <a:ext cx="419734" cy="321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45">
                <a:latin typeface="Consolas"/>
                <a:cs typeface="Consolas"/>
              </a:rPr>
              <a:t>3/2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345824" y="10621027"/>
            <a:ext cx="321945" cy="321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08610" algn="l"/>
              </a:tabLst>
            </a:pPr>
            <a:r>
              <a:rPr dirty="0" u="dbl" sz="1950" spc="-10">
                <a:uFill>
                  <a:solidFill>
                    <a:srgbClr val="1F1F23"/>
                  </a:solidFill>
                </a:uFill>
                <a:latin typeface="Consolas"/>
                <a:cs typeface="Consolas"/>
              </a:rPr>
              <a:t> </a:t>
            </a:r>
            <a:r>
              <a:rPr dirty="0" u="dbl" sz="1950" spc="-10">
                <a:uFill>
                  <a:solidFill>
                    <a:srgbClr val="1F1F23"/>
                  </a:solidFill>
                </a:uFill>
                <a:latin typeface="Consolas"/>
                <a:cs typeface="Consolas"/>
              </a:rPr>
              <a:t>	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595338" y="10939233"/>
            <a:ext cx="150495" cy="3213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950" spc="-95">
                <a:latin typeface="Consolas"/>
                <a:cs typeface="Consolas"/>
              </a:rPr>
              <a:t>3</a:t>
            </a:r>
            <a:endParaRPr sz="1950">
              <a:latin typeface="Consolas"/>
              <a:cs typeface="Consola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141192" y="10712138"/>
            <a:ext cx="110934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2849" sz="2925" spc="-142" i="1">
                <a:latin typeface="Consolas"/>
                <a:cs typeface="Consolas"/>
              </a:rPr>
              <a:t>c--’- </a:t>
            </a:r>
            <a:r>
              <a:rPr dirty="0" sz="2450" spc="-70">
                <a:latin typeface="Cambria"/>
                <a:cs typeface="Cambria"/>
              </a:rPr>
              <a:t>(</a:t>
            </a:r>
            <a:r>
              <a:rPr dirty="0" sz="2450" spc="50">
                <a:latin typeface="Cambria"/>
                <a:cs typeface="Cambria"/>
              </a:rPr>
              <a:t> </a:t>
            </a:r>
            <a:r>
              <a:rPr dirty="0" baseline="-3401" sz="3675" spc="-127">
                <a:latin typeface="Cambria"/>
                <a:cs typeface="Cambria"/>
              </a:rPr>
              <a:t>x</a:t>
            </a:r>
            <a:endParaRPr baseline="-3401" sz="3675">
              <a:latin typeface="Cambria"/>
              <a:cs typeface="Cambria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262012" y="10601990"/>
            <a:ext cx="179070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-155">
                <a:latin typeface="Cambria"/>
                <a:cs typeface="Cambria"/>
              </a:rPr>
              <a:t>3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0501695" y="10712138"/>
            <a:ext cx="1742439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03860" algn="l"/>
                <a:tab pos="1578610" algn="l"/>
              </a:tabLst>
            </a:pPr>
            <a:r>
              <a:rPr dirty="0" sz="2450" spc="-155">
                <a:latin typeface="Cambria"/>
                <a:cs typeface="Cambria"/>
              </a:rPr>
              <a:t>+</a:t>
            </a:r>
            <a:r>
              <a:rPr dirty="0" sz="2450" spc="-155">
                <a:latin typeface="Cambria"/>
                <a:cs typeface="Cambria"/>
              </a:rPr>
              <a:t>	</a:t>
            </a:r>
            <a:r>
              <a:rPr dirty="0" sz="2450" spc="-155">
                <a:latin typeface="Cambria"/>
                <a:cs typeface="Cambria"/>
              </a:rPr>
              <a:t>1</a:t>
            </a:r>
            <a:r>
              <a:rPr dirty="0" sz="2450" spc="215">
                <a:latin typeface="Cambria"/>
                <a:cs typeface="Cambria"/>
              </a:rPr>
              <a:t> </a:t>
            </a:r>
            <a:r>
              <a:rPr dirty="0" baseline="-3401" sz="3675" spc="142">
                <a:latin typeface="Cambria"/>
                <a:cs typeface="Cambria"/>
              </a:rPr>
              <a:t>)</a:t>
            </a:r>
            <a:r>
              <a:rPr dirty="0" baseline="1133" sz="3675" spc="-97">
                <a:latin typeface="Cambria"/>
                <a:cs typeface="Cambria"/>
              </a:rPr>
              <a:t>'</a:t>
            </a:r>
            <a:r>
              <a:rPr dirty="0" baseline="1133" sz="3675" spc="-240">
                <a:latin typeface="Cambria"/>
                <a:cs typeface="Cambria"/>
              </a:rPr>
              <a:t> </a:t>
            </a:r>
            <a:r>
              <a:rPr dirty="0" baseline="1133" sz="3675" spc="-104">
                <a:latin typeface="Cambria"/>
                <a:cs typeface="Cambria"/>
              </a:rPr>
              <a:t>'</a:t>
            </a:r>
            <a:r>
              <a:rPr dirty="0" baseline="1133" sz="3675" spc="-232">
                <a:latin typeface="Cambria"/>
                <a:cs typeface="Cambria"/>
              </a:rPr>
              <a:t>2</a:t>
            </a:r>
            <a:r>
              <a:rPr dirty="0" baseline="1133" sz="3675">
                <a:latin typeface="Cambria"/>
                <a:cs typeface="Cambria"/>
              </a:rPr>
              <a:t>	</a:t>
            </a:r>
            <a:r>
              <a:rPr dirty="0" sz="2450" spc="-180">
                <a:latin typeface="Cambria"/>
                <a:cs typeface="Cambria"/>
              </a:rPr>
              <a:t>p</a:t>
            </a:r>
            <a:endParaRPr sz="24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452" y="757599"/>
            <a:ext cx="0" cy="14884400"/>
          </a:xfrm>
          <a:custGeom>
            <a:avLst/>
            <a:gdLst/>
            <a:ahLst/>
            <a:cxnLst/>
            <a:rect l="l" t="t" r="r" b="b"/>
            <a:pathLst>
              <a:path w="0" h="14884400">
                <a:moveTo>
                  <a:pt x="0" y="14884057"/>
                </a:moveTo>
                <a:lnTo>
                  <a:pt x="0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1511" y="18593520"/>
            <a:ext cx="12131040" cy="0"/>
          </a:xfrm>
          <a:custGeom>
            <a:avLst/>
            <a:gdLst/>
            <a:ahLst/>
            <a:cxnLst/>
            <a:rect l="l" t="t" r="r" b="b"/>
            <a:pathLst>
              <a:path w="12131040" h="0">
                <a:moveTo>
                  <a:pt x="0" y="0"/>
                </a:moveTo>
                <a:lnTo>
                  <a:pt x="12130829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874569" y="970096"/>
            <a:ext cx="0" cy="17729835"/>
          </a:xfrm>
          <a:custGeom>
            <a:avLst/>
            <a:gdLst/>
            <a:ahLst/>
            <a:cxnLst/>
            <a:rect l="l" t="t" r="r" b="b"/>
            <a:pathLst>
              <a:path w="0" h="17729835">
                <a:moveTo>
                  <a:pt x="0" y="17729674"/>
                </a:moveTo>
                <a:lnTo>
                  <a:pt x="0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20911" y="7575993"/>
            <a:ext cx="0" cy="11115040"/>
          </a:xfrm>
          <a:custGeom>
            <a:avLst/>
            <a:gdLst/>
            <a:ahLst/>
            <a:cxnLst/>
            <a:rect l="l" t="t" r="r" b="b"/>
            <a:pathLst>
              <a:path w="0" h="11115040">
                <a:moveTo>
                  <a:pt x="0" y="11114537"/>
                </a:moveTo>
                <a:lnTo>
                  <a:pt x="0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3515" y="776077"/>
            <a:ext cx="0" cy="5839460"/>
          </a:xfrm>
          <a:custGeom>
            <a:avLst/>
            <a:gdLst/>
            <a:ahLst/>
            <a:cxnLst/>
            <a:rect l="l" t="t" r="r" b="b"/>
            <a:pathLst>
              <a:path w="0" h="5839459">
                <a:moveTo>
                  <a:pt x="0" y="5839059"/>
                </a:moveTo>
                <a:lnTo>
                  <a:pt x="0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85437" y="979335"/>
            <a:ext cx="0" cy="17397095"/>
          </a:xfrm>
          <a:custGeom>
            <a:avLst/>
            <a:gdLst/>
            <a:ahLst/>
            <a:cxnLst/>
            <a:rect l="l" t="t" r="r" b="b"/>
            <a:pathLst>
              <a:path w="0" h="17397095">
                <a:moveTo>
                  <a:pt x="0" y="17397069"/>
                </a:moveTo>
                <a:lnTo>
                  <a:pt x="0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10311" y="1011672"/>
            <a:ext cx="11854180" cy="0"/>
          </a:xfrm>
          <a:custGeom>
            <a:avLst/>
            <a:gdLst/>
            <a:ahLst/>
            <a:cxnLst/>
            <a:rect l="l" t="t" r="r" b="b"/>
            <a:pathLst>
              <a:path w="11854180" h="0">
                <a:moveTo>
                  <a:pt x="0" y="0"/>
                </a:moveTo>
                <a:lnTo>
                  <a:pt x="11853659" y="0"/>
                </a:lnTo>
              </a:path>
            </a:pathLst>
          </a:custGeom>
          <a:ln w="9239">
            <a:solidFill>
              <a:srgbClr val="1F1F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629241" y="1972529"/>
            <a:ext cx="3474085" cy="0"/>
          </a:xfrm>
          <a:custGeom>
            <a:avLst/>
            <a:gdLst/>
            <a:ahLst/>
            <a:cxnLst/>
            <a:rect l="l" t="t" r="r" b="b"/>
            <a:pathLst>
              <a:path w="3474084" h="0">
                <a:moveTo>
                  <a:pt x="0" y="0"/>
                </a:moveTo>
                <a:lnTo>
                  <a:pt x="3473870" y="0"/>
                </a:lnTo>
              </a:path>
            </a:pathLst>
          </a:custGeom>
          <a:ln w="27717">
            <a:solidFill>
              <a:srgbClr val="57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74427" y="2203505"/>
            <a:ext cx="776605" cy="0"/>
          </a:xfrm>
          <a:custGeom>
            <a:avLst/>
            <a:gdLst/>
            <a:ahLst/>
            <a:cxnLst/>
            <a:rect l="l" t="t" r="r" b="b"/>
            <a:pathLst>
              <a:path w="776605" h="0">
                <a:moveTo>
                  <a:pt x="0" y="0"/>
                </a:moveTo>
                <a:lnTo>
                  <a:pt x="776077" y="0"/>
                </a:lnTo>
              </a:path>
            </a:pathLst>
          </a:custGeom>
          <a:ln w="27717">
            <a:solidFill>
              <a:srgbClr val="5754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92863" y="11354751"/>
            <a:ext cx="203258" cy="67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9089" y="11345512"/>
            <a:ext cx="221736" cy="665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54298" y="7862403"/>
            <a:ext cx="212497" cy="665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55413" y="1256506"/>
            <a:ext cx="6836872" cy="739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42358" y="1293462"/>
            <a:ext cx="2956485" cy="2494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95028" y="1422808"/>
            <a:ext cx="6014599" cy="9423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29283" y="4212991"/>
            <a:ext cx="3067353" cy="609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78736" y="4970590"/>
            <a:ext cx="92390" cy="147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8190" y="5044502"/>
            <a:ext cx="1274984" cy="3233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703153" y="4952112"/>
            <a:ext cx="637492" cy="3510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08124" y="5876014"/>
            <a:ext cx="4342337" cy="8222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49947" y="8028705"/>
            <a:ext cx="286409" cy="2586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692223" y="8093378"/>
            <a:ext cx="36956" cy="11548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15135" y="8130334"/>
            <a:ext cx="600536" cy="1847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43945" y="8296636"/>
            <a:ext cx="702165" cy="2217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000494" y="11327034"/>
            <a:ext cx="2235842" cy="6929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58629" y="14496017"/>
            <a:ext cx="4148318" cy="52662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321673" y="15188942"/>
            <a:ext cx="4564074" cy="53586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24910" y="5007547"/>
            <a:ext cx="341843" cy="2771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455885" y="5330912"/>
            <a:ext cx="92390" cy="1478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714578" y="5109176"/>
            <a:ext cx="970096" cy="2864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220538" y="5358629"/>
            <a:ext cx="92390" cy="1478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479230" y="5090698"/>
            <a:ext cx="1709218" cy="31412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08062" y="7871642"/>
            <a:ext cx="2864095" cy="6836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054730" y="2337471"/>
            <a:ext cx="46195" cy="4527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241903" y="2340168"/>
            <a:ext cx="1422400" cy="13620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39469" algn="l"/>
                <a:tab pos="1063625" algn="l"/>
              </a:tabLst>
            </a:pPr>
            <a:r>
              <a:rPr dirty="0" sz="2400" spc="20">
                <a:latin typeface="Cambria"/>
                <a:cs typeface="Cambria"/>
              </a:rPr>
              <a:t>Ex</a:t>
            </a:r>
            <a:r>
              <a:rPr dirty="0" sz="2400" spc="50">
                <a:latin typeface="Cambria"/>
                <a:cs typeface="Cambria"/>
              </a:rPr>
              <a:t> </a:t>
            </a:r>
            <a:r>
              <a:rPr dirty="0" sz="2400" spc="20">
                <a:latin typeface="Cambria"/>
                <a:cs typeface="Cambria"/>
              </a:rPr>
              <a:t>z	</a:t>
            </a:r>
            <a:r>
              <a:rPr dirty="0" sz="2400" spc="15">
                <a:solidFill>
                  <a:srgbClr val="363636"/>
                </a:solidFill>
                <a:latin typeface="Cambria"/>
                <a:cs typeface="Cambria"/>
              </a:rPr>
              <a:t>J	</a:t>
            </a:r>
            <a:r>
              <a:rPr dirty="0" sz="2400" spc="60">
                <a:latin typeface="Cambria"/>
                <a:cs typeface="Cambria"/>
              </a:rPr>
              <a:t>;r'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</a:pPr>
            <a:r>
              <a:rPr dirty="0" sz="3000" spc="-5">
                <a:latin typeface="Cambria"/>
                <a:cs typeface="Cambria"/>
              </a:rPr>
              <a:t>I(u </a:t>
            </a:r>
            <a:r>
              <a:rPr dirty="0" sz="3000">
                <a:latin typeface="Cambria"/>
                <a:cs typeface="Cambria"/>
              </a:rPr>
              <a:t>+</a:t>
            </a:r>
            <a:r>
              <a:rPr dirty="0" sz="3000" spc="55">
                <a:latin typeface="Cambria"/>
                <a:cs typeface="Cambria"/>
              </a:rPr>
              <a:t> </a:t>
            </a:r>
            <a:r>
              <a:rPr dirty="0" sz="3000" spc="-5">
                <a:latin typeface="Cambria"/>
                <a:cs typeface="Cambria"/>
              </a:rPr>
              <a:t>i)'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25100" y="2238539"/>
            <a:ext cx="5340985" cy="1873250"/>
          </a:xfrm>
          <a:prstGeom prst="rect">
            <a:avLst/>
          </a:prstGeom>
        </p:spPr>
        <p:txBody>
          <a:bodyPr wrap="square" lIns="0" tIns="117475" rIns="0" bIns="0" rtlCol="0" vert="horz">
            <a:spAutoFit/>
          </a:bodyPr>
          <a:lstStyle/>
          <a:p>
            <a:pPr marL="426084">
              <a:lnSpc>
                <a:spcPct val="100000"/>
              </a:lnSpc>
              <a:spcBef>
                <a:spcPts val="925"/>
              </a:spcBef>
              <a:tabLst>
                <a:tab pos="749300" algn="l"/>
              </a:tabLst>
            </a:pPr>
            <a:r>
              <a:rPr dirty="0" sz="2400" spc="65" i="1">
                <a:latin typeface="Cambria"/>
                <a:cs typeface="Cambria"/>
              </a:rPr>
              <a:t>-	</a:t>
            </a:r>
            <a:r>
              <a:rPr dirty="0" sz="2400" spc="110" i="1">
                <a:latin typeface="Cambria"/>
                <a:cs typeface="Cambria"/>
              </a:rPr>
              <a:t>L</a:t>
            </a:r>
            <a:r>
              <a:rPr dirty="0" sz="2400" spc="-65" i="1">
                <a:latin typeface="Cambria"/>
                <a:cs typeface="Cambria"/>
              </a:rPr>
              <a:t> </a:t>
            </a:r>
            <a:r>
              <a:rPr dirty="0" sz="2400" spc="100" i="1">
                <a:latin typeface="Cambria"/>
                <a:cs typeface="Cambria"/>
              </a:rPr>
              <a:t>dx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830"/>
              </a:spcBef>
              <a:tabLst>
                <a:tab pos="835025" algn="l"/>
                <a:tab pos="2193925" algn="l"/>
                <a:tab pos="3296920" algn="l"/>
                <a:tab pos="3985895" algn="l"/>
                <a:tab pos="4484370" algn="l"/>
              </a:tabLst>
            </a:pPr>
            <a:r>
              <a:rPr dirty="0" sz="2400" spc="-80" i="1">
                <a:latin typeface="Cambria"/>
                <a:cs typeface="Cambria"/>
              </a:rPr>
              <a:t>Let	</a:t>
            </a:r>
            <a:r>
              <a:rPr dirty="0" sz="2400" spc="-245" i="1">
                <a:solidFill>
                  <a:srgbClr val="424242"/>
                </a:solidFill>
                <a:latin typeface="Cambria"/>
                <a:cs typeface="Cambria"/>
              </a:rPr>
              <a:t>it</a:t>
            </a:r>
            <a:r>
              <a:rPr dirty="0" sz="2400" spc="-220" i="1">
                <a:solidFill>
                  <a:srgbClr val="424242"/>
                </a:solidFill>
                <a:latin typeface="Cambria"/>
                <a:cs typeface="Cambria"/>
              </a:rPr>
              <a:t> </a:t>
            </a:r>
            <a:r>
              <a:rPr dirty="0" sz="2400" spc="-1115" i="1">
                <a:solidFill>
                  <a:srgbClr val="606060"/>
                </a:solidFill>
                <a:latin typeface="Cambria"/>
                <a:cs typeface="Cambria"/>
              </a:rPr>
              <a:t>—</a:t>
            </a:r>
            <a:r>
              <a:rPr dirty="0" sz="2400" spc="229" i="1">
                <a:solidFill>
                  <a:srgbClr val="606060"/>
                </a:solidFill>
                <a:latin typeface="Cambria"/>
                <a:cs typeface="Cambria"/>
              </a:rPr>
              <a:t> </a:t>
            </a:r>
            <a:r>
              <a:rPr dirty="0" sz="2400" spc="5" i="1">
                <a:latin typeface="Cambria"/>
                <a:cs typeface="Cambria"/>
              </a:rPr>
              <a:t>x-1</a:t>
            </a:r>
            <a:r>
              <a:rPr dirty="0" sz="2400" spc="65" i="1">
                <a:latin typeface="Cambria"/>
                <a:cs typeface="Cambria"/>
              </a:rPr>
              <a:t> </a:t>
            </a:r>
            <a:r>
              <a:rPr dirty="0" sz="2400" spc="5">
                <a:latin typeface="Cambria"/>
                <a:cs typeface="Cambria"/>
              </a:rPr>
              <a:t>=r	</a:t>
            </a:r>
            <a:r>
              <a:rPr dirty="0" sz="2400" spc="-15" i="1">
                <a:solidFill>
                  <a:srgbClr val="212121"/>
                </a:solidFill>
                <a:latin typeface="Cambria"/>
                <a:cs typeface="Cambria"/>
              </a:rPr>
              <a:t>x</a:t>
            </a:r>
            <a:r>
              <a:rPr dirty="0" sz="2400" spc="365" i="1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1650" i="1">
                <a:latin typeface="Cambria"/>
                <a:cs typeface="Cambria"/>
              </a:rPr>
              <a:t>——</a:t>
            </a:r>
            <a:r>
              <a:rPr dirty="0" sz="2400" spc="385" i="1">
                <a:latin typeface="Cambria"/>
                <a:cs typeface="Cambria"/>
              </a:rPr>
              <a:t> </a:t>
            </a:r>
            <a:r>
              <a:rPr dirty="0" sz="2400" spc="-30">
                <a:latin typeface="Cambria"/>
                <a:cs typeface="Cambria"/>
              </a:rPr>
              <a:t>u</a:t>
            </a:r>
            <a:r>
              <a:rPr dirty="0" sz="2400" spc="140">
                <a:latin typeface="Cambria"/>
                <a:cs typeface="Cambria"/>
              </a:rPr>
              <a:t> </a:t>
            </a:r>
            <a:r>
              <a:rPr dirty="0" sz="2400" spc="-30" i="1">
                <a:latin typeface="Cambria"/>
                <a:cs typeface="Cambria"/>
              </a:rPr>
              <a:t>+	</a:t>
            </a:r>
            <a:r>
              <a:rPr dirty="0" sz="2400" spc="-110">
                <a:latin typeface="Cambria"/>
                <a:cs typeface="Cambria"/>
              </a:rPr>
              <a:t>1	</a:t>
            </a:r>
            <a:r>
              <a:rPr dirty="0" sz="2400" spc="45" i="1">
                <a:solidFill>
                  <a:srgbClr val="131313"/>
                </a:solidFill>
                <a:latin typeface="Cambria"/>
                <a:cs typeface="Cambria"/>
              </a:rPr>
              <a:t>dx	</a:t>
            </a:r>
            <a:r>
              <a:rPr dirty="0" sz="2400" spc="-1675" i="1">
                <a:solidFill>
                  <a:srgbClr val="151515"/>
                </a:solidFill>
                <a:latin typeface="Cambria"/>
                <a:cs typeface="Cambria"/>
              </a:rPr>
              <a:t>——</a:t>
            </a:r>
            <a:r>
              <a:rPr dirty="0" sz="2400" spc="375" i="1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dirty="0" sz="2400" spc="-705">
                <a:latin typeface="Cambria"/>
                <a:cs typeface="Cambria"/>
              </a:rPr>
              <a:t>di</a:t>
            </a:r>
            <a:endParaRPr sz="2400">
              <a:latin typeface="Cambria"/>
              <a:cs typeface="Cambria"/>
            </a:endParaRPr>
          </a:p>
          <a:p>
            <a:pPr algn="ctr" marL="546100">
              <a:lnSpc>
                <a:spcPct val="100000"/>
              </a:lnSpc>
              <a:spcBef>
                <a:spcPts val="300"/>
              </a:spcBef>
              <a:tabLst>
                <a:tab pos="1263015" algn="l"/>
                <a:tab pos="1724025" algn="l"/>
                <a:tab pos="2841625" algn="l"/>
                <a:tab pos="4490720" algn="l"/>
              </a:tabLst>
            </a:pPr>
            <a:r>
              <a:rPr dirty="0" sz="3000" spc="-275">
                <a:latin typeface="Cambria"/>
                <a:cs typeface="Cambria"/>
              </a:rPr>
              <a:t>du	</a:t>
            </a:r>
            <a:r>
              <a:rPr dirty="0" sz="3000" spc="165">
                <a:latin typeface="Cambria"/>
                <a:cs typeface="Cambria"/>
              </a:rPr>
              <a:t>=	</a:t>
            </a:r>
            <a:r>
              <a:rPr dirty="0" sz="3000" spc="90">
                <a:latin typeface="Cambria"/>
                <a:cs typeface="Cambria"/>
              </a:rPr>
              <a:t>J(</a:t>
            </a:r>
            <a:r>
              <a:rPr dirty="0" sz="3000" spc="-145">
                <a:latin typeface="Cambria"/>
                <a:cs typeface="Cambria"/>
              </a:rPr>
              <a:t> </a:t>
            </a:r>
            <a:r>
              <a:rPr dirty="0" sz="3000" spc="80">
                <a:latin typeface="Cambria"/>
                <a:cs typeface="Cambria"/>
              </a:rPr>
              <a:t>u'</a:t>
            </a:r>
            <a:r>
              <a:rPr dirty="0" sz="3000" spc="-65">
                <a:latin typeface="Cambria"/>
                <a:cs typeface="Cambria"/>
              </a:rPr>
              <a:t> </a:t>
            </a:r>
            <a:r>
              <a:rPr dirty="0" sz="3000" spc="165">
                <a:solidFill>
                  <a:srgbClr val="0F0F0F"/>
                </a:solidFill>
                <a:latin typeface="Cambria"/>
                <a:cs typeface="Cambria"/>
              </a:rPr>
              <a:t>+	</a:t>
            </a:r>
            <a:r>
              <a:rPr dirty="0" sz="3000" spc="-250">
                <a:latin typeface="Cambria"/>
                <a:cs typeface="Cambria"/>
              </a:rPr>
              <a:t>zu</a:t>
            </a:r>
            <a:r>
              <a:rPr dirty="0" sz="3000" spc="20">
                <a:latin typeface="Cambria"/>
                <a:cs typeface="Cambria"/>
              </a:rPr>
              <a:t> </a:t>
            </a:r>
            <a:r>
              <a:rPr dirty="0" sz="3000" spc="65">
                <a:latin typeface="Cambria"/>
                <a:cs typeface="Cambria"/>
              </a:rPr>
              <a:t>+</a:t>
            </a:r>
            <a:r>
              <a:rPr dirty="0" sz="3000" spc="20">
                <a:latin typeface="Cambria"/>
                <a:cs typeface="Cambria"/>
              </a:rPr>
              <a:t> H«'*'	</a:t>
            </a:r>
            <a:r>
              <a:rPr dirty="0" sz="3000" spc="-325">
                <a:solidFill>
                  <a:srgbClr val="0F0F0F"/>
                </a:solidFill>
                <a:latin typeface="Cambria"/>
                <a:cs typeface="Cambria"/>
              </a:rPr>
              <a:t>du</a:t>
            </a:r>
            <a:endParaRPr sz="3000">
              <a:latin typeface="Cambria"/>
              <a:cs typeface="Cambria"/>
            </a:endParaRPr>
          </a:p>
          <a:p>
            <a:pPr marL="1499870">
              <a:lnSpc>
                <a:spcPct val="100000"/>
              </a:lnSpc>
              <a:spcBef>
                <a:spcPts val="350"/>
              </a:spcBef>
              <a:tabLst>
                <a:tab pos="2535555" algn="l"/>
                <a:tab pos="2750820" algn="l"/>
                <a:tab pos="3689350" algn="l"/>
                <a:tab pos="4181475" algn="l"/>
                <a:tab pos="4577080" algn="l"/>
                <a:tab pos="4983480" algn="l"/>
              </a:tabLst>
            </a:pPr>
            <a:r>
              <a:rPr dirty="0" sz="2400" spc="-1170">
                <a:solidFill>
                  <a:srgbClr val="151515"/>
                </a:solidFill>
                <a:latin typeface="Cambria"/>
                <a:cs typeface="Cambria"/>
              </a:rPr>
              <a:t>—=</a:t>
            </a:r>
            <a:r>
              <a:rPr dirty="0" sz="2400" spc="7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Ț(</a:t>
            </a:r>
            <a:r>
              <a:rPr dirty="0" sz="2400" spc="40">
                <a:latin typeface="Cambria"/>
                <a:cs typeface="Cambria"/>
              </a:rPr>
              <a:t> </a:t>
            </a:r>
            <a:r>
              <a:rPr dirty="0" sz="2400" spc="-5">
                <a:latin typeface="Cambria"/>
                <a:cs typeface="Cambria"/>
              </a:rPr>
              <a:t>u'	</a:t>
            </a:r>
            <a:r>
              <a:rPr dirty="0" sz="2400">
                <a:latin typeface="Cambria"/>
                <a:cs typeface="Cambria"/>
              </a:rPr>
              <a:t>'	+</a:t>
            </a:r>
            <a:r>
              <a:rPr dirty="0" sz="2400" spc="390">
                <a:latin typeface="Cambria"/>
                <a:cs typeface="Cambria"/>
              </a:rPr>
              <a:t> </a:t>
            </a:r>
            <a:r>
              <a:rPr dirty="0" sz="2400" spc="10">
                <a:latin typeface="Cambria"/>
                <a:cs typeface="Cambria"/>
              </a:rPr>
              <a:t>2</a:t>
            </a:r>
            <a:r>
              <a:rPr dirty="0" sz="2400" spc="-55">
                <a:latin typeface="Cambria"/>
                <a:cs typeface="Cambria"/>
              </a:rPr>
              <a:t> </a:t>
            </a:r>
            <a:r>
              <a:rPr dirty="0" sz="2400" spc="5">
                <a:latin typeface="Cambria"/>
                <a:cs typeface="Cambria"/>
              </a:rPr>
              <a:t>u'	</a:t>
            </a:r>
            <a:r>
              <a:rPr dirty="0" baseline="26936" sz="2475" spc="-75">
                <a:latin typeface="Cambria"/>
                <a:cs typeface="Cambria"/>
              </a:rPr>
              <a:t>2 </a:t>
            </a:r>
            <a:r>
              <a:rPr dirty="0" baseline="26936" sz="2475">
                <a:latin typeface="Cambria"/>
                <a:cs typeface="Cambria"/>
              </a:rPr>
              <a:t> </a:t>
            </a:r>
            <a:r>
              <a:rPr dirty="0" sz="2400" spc="-65" i="1">
                <a:solidFill>
                  <a:srgbClr val="1D1D1D"/>
                </a:solidFill>
                <a:latin typeface="Cambria"/>
                <a:cs typeface="Cambria"/>
              </a:rPr>
              <a:t>+	</a:t>
            </a:r>
            <a:r>
              <a:rPr dirty="0" sz="2400" spc="-55">
                <a:latin typeface="Cambria"/>
                <a:cs typeface="Cambria"/>
              </a:rPr>
              <a:t>u'	</a:t>
            </a:r>
            <a:r>
              <a:rPr dirty="0" sz="2400" spc="-40">
                <a:latin typeface="Cambria"/>
                <a:cs typeface="Cambria"/>
              </a:rPr>
              <a:t>')	</a:t>
            </a:r>
            <a:r>
              <a:rPr dirty="0" sz="2400" spc="-229" i="1">
                <a:latin typeface="Cambria"/>
                <a:cs typeface="Cambria"/>
              </a:rPr>
              <a:t>dir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43603" y="5207343"/>
            <a:ext cx="140970" cy="3028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00" spc="-80">
                <a:latin typeface="Consolas"/>
                <a:cs typeface="Consolas"/>
              </a:rPr>
              <a:t>7</a:t>
            </a:r>
            <a:endParaRPr sz="1800">
              <a:latin typeface="Consolas"/>
              <a:cs typeface="Consolas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123635" y="9002865"/>
          <a:ext cx="4752340" cy="796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4705"/>
                <a:gridCol w="1400809"/>
                <a:gridCol w="1049019"/>
                <a:gridCol w="1012189"/>
                <a:gridCol w="473075"/>
              </a:tblGrid>
              <a:tr h="398299">
                <a:tc>
                  <a:txBody>
                    <a:bodyPr/>
                    <a:lstStyle/>
                    <a:p>
                      <a:pPr marL="31750">
                        <a:lnSpc>
                          <a:spcPts val="2805"/>
                        </a:lnSpc>
                      </a:pPr>
                      <a:r>
                        <a:rPr dirty="0" sz="2550" spc="-105">
                          <a:latin typeface="Times New Roman"/>
                          <a:cs typeface="Times New Roman"/>
                        </a:rPr>
                        <a:t>Ex</a:t>
                      </a:r>
                      <a:r>
                        <a:rPr dirty="0" sz="255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-225" i="1">
                          <a:latin typeface="Times New Roman"/>
                          <a:cs typeface="Times New Roman"/>
                        </a:rPr>
                        <a:t>f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2805"/>
                        </a:lnSpc>
                      </a:pPr>
                      <a:r>
                        <a:rPr dirty="0" sz="2550" spc="-130" i="1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z="2550" spc="125" i="1">
                          <a:latin typeface="Times New Roman"/>
                          <a:cs typeface="Times New Roman"/>
                        </a:rPr>
                        <a:t>sect</a:t>
                      </a:r>
                      <a:r>
                        <a:rPr dirty="0" sz="2550" spc="-7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-100" i="1">
                          <a:latin typeface="Times New Roman"/>
                          <a:cs typeface="Times New Roman"/>
                        </a:rPr>
                        <a:t>2x: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2805"/>
                        </a:lnSpc>
                      </a:pPr>
                      <a:r>
                        <a:rPr dirty="0" sz="2550" spc="95">
                          <a:latin typeface="Times New Roman"/>
                          <a:cs typeface="Times New Roman"/>
                        </a:rPr>
                        <a:t>rim</a:t>
                      </a:r>
                      <a:r>
                        <a:rPr dirty="0" sz="255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95">
                          <a:latin typeface="Times New Roman"/>
                          <a:cs typeface="Times New Roman"/>
                        </a:rPr>
                        <a:t>2z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2805"/>
                        </a:lnSpc>
                      </a:pPr>
                      <a:r>
                        <a:rPr dirty="0" sz="2550" spc="95" i="1">
                          <a:latin typeface="Times New Roman"/>
                          <a:cs typeface="Times New Roman"/>
                        </a:rPr>
                        <a:t>dx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8299">
                <a:tc>
                  <a:txBody>
                    <a:bodyPr/>
                    <a:lstStyle/>
                    <a:p>
                      <a:pPr algn="r" marR="85090">
                        <a:lnSpc>
                          <a:spcPts val="3005"/>
                        </a:lnSpc>
                        <a:spcBef>
                          <a:spcPts val="25"/>
                        </a:spcBef>
                      </a:pPr>
                      <a:r>
                        <a:rPr dirty="0" sz="2550" i="1">
                          <a:latin typeface="Times New Roman"/>
                          <a:cs typeface="Times New Roman"/>
                        </a:rPr>
                        <a:t>-=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3005"/>
                        </a:lnSpc>
                        <a:spcBef>
                          <a:spcPts val="25"/>
                        </a:spcBef>
                      </a:pPr>
                      <a:r>
                        <a:rPr dirty="0" sz="2550" spc="45" i="1">
                          <a:latin typeface="Times New Roman"/>
                          <a:cs typeface="Times New Roman"/>
                        </a:rPr>
                        <a:t>sec’</a:t>
                      </a:r>
                      <a:r>
                        <a:rPr dirty="0" sz="2550" spc="10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95">
                          <a:latin typeface="Times New Roman"/>
                          <a:cs typeface="Times New Roman"/>
                        </a:rPr>
                        <a:t>2z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ts val="3005"/>
                        </a:lnSpc>
                        <a:spcBef>
                          <a:spcPts val="25"/>
                        </a:spcBef>
                      </a:pPr>
                      <a:r>
                        <a:rPr dirty="0" sz="2550" spc="40" i="1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z="2550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95">
                          <a:latin typeface="Times New Roman"/>
                          <a:cs typeface="Times New Roman"/>
                        </a:rPr>
                        <a:t>2z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ts val="3005"/>
                        </a:lnSpc>
                        <a:spcBef>
                          <a:spcPts val="25"/>
                        </a:spcBef>
                      </a:pPr>
                      <a:r>
                        <a:rPr dirty="0" sz="2550" spc="100" i="1">
                          <a:latin typeface="Times New Roman"/>
                          <a:cs typeface="Times New Roman"/>
                        </a:rPr>
                        <a:t>(an</a:t>
                      </a:r>
                      <a:r>
                        <a:rPr dirty="0" sz="2550" spc="-24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70" i="1">
                          <a:latin typeface="Times New Roman"/>
                          <a:cs typeface="Times New Roman"/>
                        </a:rPr>
                        <a:t>2x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3005"/>
                        </a:lnSpc>
                        <a:spcBef>
                          <a:spcPts val="25"/>
                        </a:spcBef>
                      </a:pPr>
                      <a:r>
                        <a:rPr dirty="0" sz="2550" spc="120" i="1">
                          <a:latin typeface="Times New Roman"/>
                          <a:cs typeface="Times New Roman"/>
                        </a:rPr>
                        <a:t>dx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175"/>
                </a:tc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3176177" y="10238758"/>
            <a:ext cx="1923414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65150" algn="l"/>
                <a:tab pos="1094740" algn="l"/>
              </a:tabLst>
            </a:pPr>
            <a:r>
              <a:rPr dirty="0" sz="2550" spc="-114" i="1">
                <a:latin typeface="Times New Roman"/>
                <a:cs typeface="Times New Roman"/>
              </a:rPr>
              <a:t>Let	</a:t>
            </a:r>
            <a:r>
              <a:rPr dirty="0" sz="2550" spc="-855" i="1">
                <a:latin typeface="Times New Roman"/>
                <a:cs typeface="Times New Roman"/>
              </a:rPr>
              <a:t>u—=	</a:t>
            </a:r>
            <a:r>
              <a:rPr dirty="0" sz="2550" spc="15" i="1">
                <a:latin typeface="Times New Roman"/>
                <a:cs typeface="Times New Roman"/>
              </a:rPr>
              <a:t>sec</a:t>
            </a:r>
            <a:r>
              <a:rPr dirty="0" sz="2550" spc="-100" i="1">
                <a:latin typeface="Times New Roman"/>
                <a:cs typeface="Times New Roman"/>
              </a:rPr>
              <a:t> </a:t>
            </a:r>
            <a:r>
              <a:rPr dirty="0" sz="2550" spc="35" i="1">
                <a:latin typeface="Times New Roman"/>
                <a:cs typeface="Times New Roman"/>
              </a:rPr>
              <a:t>2x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91700" y="11430592"/>
            <a:ext cx="941705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2150" algn="l"/>
              </a:tabLst>
            </a:pPr>
            <a:r>
              <a:rPr dirty="0" sz="2550" spc="100">
                <a:solidFill>
                  <a:srgbClr val="0F0F0F"/>
                </a:solidFill>
                <a:latin typeface="Times New Roman"/>
                <a:cs typeface="Times New Roman"/>
              </a:rPr>
              <a:t>=</a:t>
            </a:r>
            <a:r>
              <a:rPr dirty="0" sz="2550" spc="100">
                <a:solidFill>
                  <a:srgbClr val="0F0F0F"/>
                </a:solidFill>
                <a:latin typeface="Times New Roman"/>
                <a:cs typeface="Times New Roman"/>
              </a:rPr>
              <a:t>	</a:t>
            </a:r>
            <a:r>
              <a:rPr dirty="0" sz="2550" spc="60">
                <a:latin typeface="Times New Roman"/>
                <a:cs typeface="Times New Roman"/>
              </a:rPr>
              <a:t>u'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34174" y="6627073"/>
            <a:ext cx="3290570" cy="1005205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361950">
              <a:lnSpc>
                <a:spcPct val="100000"/>
              </a:lnSpc>
              <a:spcBef>
                <a:spcPts val="1070"/>
              </a:spcBef>
              <a:tabLst>
                <a:tab pos="2278380" algn="l"/>
              </a:tabLst>
            </a:pPr>
            <a:r>
              <a:rPr dirty="0" sz="2400" spc="-5" i="1">
                <a:latin typeface="Cambria"/>
                <a:cs typeface="Cambria"/>
              </a:rPr>
              <a:t>dv</a:t>
            </a:r>
            <a:r>
              <a:rPr dirty="0" sz="2400" spc="375" i="1">
                <a:latin typeface="Cambria"/>
                <a:cs typeface="Cambria"/>
              </a:rPr>
              <a:t> </a:t>
            </a:r>
            <a:r>
              <a:rPr dirty="0" sz="2400" spc="-1795">
                <a:latin typeface="Cambria"/>
                <a:cs typeface="Cambria"/>
              </a:rPr>
              <a:t>——</a:t>
            </a:r>
            <a:r>
              <a:rPr dirty="0" sz="2400" spc="215">
                <a:latin typeface="Cambria"/>
                <a:cs typeface="Cambria"/>
              </a:rPr>
              <a:t> </a:t>
            </a:r>
            <a:r>
              <a:rPr dirty="0" baseline="-4629" sz="3600" spc="60">
                <a:latin typeface="Cambria"/>
                <a:cs typeface="Cambria"/>
              </a:rPr>
              <a:t>sec</a:t>
            </a:r>
            <a:r>
              <a:rPr dirty="0" baseline="17094" sz="2925" spc="60">
                <a:latin typeface="Cambria"/>
                <a:cs typeface="Cambria"/>
              </a:rPr>
              <a:t>2</a:t>
            </a:r>
            <a:r>
              <a:rPr dirty="0" baseline="17094" sz="2925" spc="127">
                <a:latin typeface="Cambria"/>
                <a:cs typeface="Cambria"/>
              </a:rPr>
              <a:t> </a:t>
            </a:r>
            <a:r>
              <a:rPr dirty="0" sz="2400" spc="35">
                <a:latin typeface="Cambria"/>
                <a:cs typeface="Cambria"/>
              </a:rPr>
              <a:t>5x	</a:t>
            </a:r>
            <a:r>
              <a:rPr dirty="0" sz="2400" spc="80">
                <a:solidFill>
                  <a:srgbClr val="0A0A0A"/>
                </a:solidFill>
                <a:latin typeface="Cambria"/>
                <a:cs typeface="Cambria"/>
              </a:rPr>
              <a:t>( </a:t>
            </a:r>
            <a:r>
              <a:rPr dirty="0" sz="2400" spc="-70">
                <a:latin typeface="Cambria"/>
                <a:cs typeface="Cambria"/>
              </a:rPr>
              <a:t>5 </a:t>
            </a:r>
            <a:r>
              <a:rPr dirty="0" sz="2400" spc="80" i="1">
                <a:latin typeface="Cambria"/>
                <a:cs typeface="Cambria"/>
              </a:rPr>
              <a:t>dx</a:t>
            </a:r>
            <a:r>
              <a:rPr dirty="0" sz="2400" spc="125" i="1">
                <a:latin typeface="Cambria"/>
                <a:cs typeface="Cambria"/>
              </a:rPr>
              <a:t> </a:t>
            </a:r>
            <a:r>
              <a:rPr dirty="0" sz="2400" spc="80"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975"/>
              </a:spcBef>
              <a:tabLst>
                <a:tab pos="1132205" algn="l"/>
                <a:tab pos="2237740" algn="l"/>
              </a:tabLst>
            </a:pPr>
            <a:r>
              <a:rPr dirty="0" sz="2400" spc="-1215">
                <a:latin typeface="Cambria"/>
                <a:cs typeface="Cambria"/>
              </a:rPr>
              <a:t>—</a:t>
            </a:r>
            <a:r>
              <a:rPr dirty="0" sz="2400" spc="400">
                <a:latin typeface="Cambria"/>
                <a:cs typeface="Cambria"/>
              </a:rPr>
              <a:t> </a:t>
            </a:r>
            <a:r>
              <a:rPr dirty="0" sz="2400" spc="125" i="1">
                <a:latin typeface="Cambria"/>
                <a:cs typeface="Cambria"/>
              </a:rPr>
              <a:t>du</a:t>
            </a:r>
            <a:r>
              <a:rPr dirty="0" sz="2400" spc="160" i="1">
                <a:latin typeface="Cambria"/>
                <a:cs typeface="Cambria"/>
              </a:rPr>
              <a:t> </a:t>
            </a:r>
            <a:r>
              <a:rPr dirty="0" sz="2400" spc="-800" i="1">
                <a:latin typeface="Cambria"/>
                <a:cs typeface="Cambria"/>
              </a:rPr>
              <a:t>—-	</a:t>
            </a:r>
            <a:r>
              <a:rPr dirty="0" sz="2400" spc="130" i="1">
                <a:latin typeface="Cambria"/>
                <a:cs typeface="Cambria"/>
              </a:rPr>
              <a:t>sec’</a:t>
            </a:r>
            <a:r>
              <a:rPr dirty="0" sz="2400" spc="285" i="1">
                <a:latin typeface="Cambria"/>
                <a:cs typeface="Cambria"/>
              </a:rPr>
              <a:t> </a:t>
            </a:r>
            <a:r>
              <a:rPr dirty="0" sz="2400" spc="35">
                <a:latin typeface="Cambria"/>
                <a:cs typeface="Cambria"/>
              </a:rPr>
              <a:t>5x	</a:t>
            </a:r>
            <a:r>
              <a:rPr dirty="0" sz="2400" spc="75" i="1">
                <a:latin typeface="Cambria"/>
                <a:cs typeface="Cambria"/>
              </a:rPr>
              <a:t>dx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4948" y="7947483"/>
            <a:ext cx="1029969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550" spc="-70">
                <a:latin typeface="Times New Roman"/>
                <a:cs typeface="Times New Roman"/>
              </a:rPr>
              <a:t>( </a:t>
            </a:r>
            <a:r>
              <a:rPr dirty="0" baseline="39215" sz="3825" spc="150">
                <a:latin typeface="Arial"/>
                <a:cs typeface="Arial"/>
              </a:rPr>
              <a:t>1</a:t>
            </a:r>
            <a:r>
              <a:rPr dirty="0" baseline="39215" sz="3825" spc="165">
                <a:latin typeface="Arial"/>
                <a:cs typeface="Arial"/>
              </a:rPr>
              <a:t> </a:t>
            </a:r>
            <a:r>
              <a:rPr dirty="0" sz="2550" spc="110" i="1">
                <a:latin typeface="Times New Roman"/>
                <a:cs typeface="Times New Roman"/>
              </a:rPr>
              <a:t>du)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14384" y="7716507"/>
            <a:ext cx="7721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88950" algn="l"/>
              </a:tabLst>
            </a:pPr>
            <a:r>
              <a:rPr dirty="0" sz="2550" spc="100">
                <a:latin typeface="Arial"/>
                <a:cs typeface="Arial"/>
              </a:rPr>
              <a:t>1</a:t>
            </a:r>
            <a:r>
              <a:rPr dirty="0" sz="2550" spc="100">
                <a:latin typeface="Arial"/>
                <a:cs typeface="Arial"/>
              </a:rPr>
              <a:t>	</a:t>
            </a:r>
            <a:r>
              <a:rPr dirty="0" sz="2550" spc="65">
                <a:latin typeface="Arial"/>
                <a:cs typeface="Arial"/>
              </a:rPr>
              <a:t>u’</a:t>
            </a:r>
            <a:endParaRPr sz="25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43459" y="10132509"/>
            <a:ext cx="4220210" cy="1708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30480" indent="530225">
              <a:lnSpc>
                <a:spcPct val="128400"/>
              </a:lnSpc>
              <a:spcBef>
                <a:spcPts val="95"/>
              </a:spcBef>
              <a:tabLst>
                <a:tab pos="742315" algn="l"/>
                <a:tab pos="1049020" algn="l"/>
                <a:tab pos="1362710" algn="l"/>
                <a:tab pos="2170430" algn="l"/>
                <a:tab pos="2327275" algn="l"/>
                <a:tab pos="3173730" algn="l"/>
                <a:tab pos="3305810" algn="l"/>
              </a:tabLst>
            </a:pPr>
            <a:r>
              <a:rPr dirty="0" sz="2550" spc="-15" i="1">
                <a:latin typeface="Times New Roman"/>
                <a:cs typeface="Times New Roman"/>
              </a:rPr>
              <a:t>du</a:t>
            </a:r>
            <a:r>
              <a:rPr dirty="0" sz="2550" spc="250" i="1">
                <a:latin typeface="Times New Roman"/>
                <a:cs typeface="Times New Roman"/>
              </a:rPr>
              <a:t> </a:t>
            </a:r>
            <a:r>
              <a:rPr dirty="0" sz="2550" spc="-30" i="1">
                <a:latin typeface="Times New Roman"/>
                <a:cs typeface="Times New Roman"/>
              </a:rPr>
              <a:t>--	</a:t>
            </a:r>
            <a:r>
              <a:rPr dirty="0" sz="2550" spc="80">
                <a:latin typeface="Times New Roman"/>
                <a:cs typeface="Times New Roman"/>
              </a:rPr>
              <a:t>sec</a:t>
            </a:r>
            <a:r>
              <a:rPr dirty="0" sz="2550" spc="-65">
                <a:latin typeface="Times New Roman"/>
                <a:cs typeface="Times New Roman"/>
              </a:rPr>
              <a:t> </a:t>
            </a:r>
            <a:r>
              <a:rPr dirty="0" sz="2550" spc="20">
                <a:latin typeface="Times New Roman"/>
                <a:cs typeface="Times New Roman"/>
              </a:rPr>
              <a:t>2z	</a:t>
            </a:r>
            <a:r>
              <a:rPr dirty="0" sz="2550" spc="110">
                <a:latin typeface="Times New Roman"/>
                <a:cs typeface="Times New Roman"/>
              </a:rPr>
              <a:t>ten</a:t>
            </a:r>
            <a:r>
              <a:rPr dirty="0" sz="2550" spc="30">
                <a:latin typeface="Times New Roman"/>
                <a:cs typeface="Times New Roman"/>
              </a:rPr>
              <a:t> </a:t>
            </a:r>
            <a:r>
              <a:rPr dirty="0" sz="2550" spc="125">
                <a:latin typeface="Times New Roman"/>
                <a:cs typeface="Times New Roman"/>
              </a:rPr>
              <a:t>2s		</a:t>
            </a:r>
            <a:r>
              <a:rPr dirty="0" sz="2550" spc="10">
                <a:latin typeface="Times New Roman"/>
                <a:cs typeface="Times New Roman"/>
              </a:rPr>
              <a:t>(2 </a:t>
            </a:r>
            <a:r>
              <a:rPr dirty="0" sz="2550" spc="45" i="1">
                <a:latin typeface="Times New Roman"/>
                <a:cs typeface="Times New Roman"/>
              </a:rPr>
              <a:t>dx</a:t>
            </a:r>
            <a:r>
              <a:rPr dirty="0" sz="2550" spc="-10" i="1">
                <a:latin typeface="Times New Roman"/>
                <a:cs typeface="Times New Roman"/>
              </a:rPr>
              <a:t> </a:t>
            </a:r>
            <a:r>
              <a:rPr dirty="0" sz="2550" spc="30">
                <a:latin typeface="Times New Roman"/>
                <a:cs typeface="Times New Roman"/>
              </a:rPr>
              <a:t>)  </a:t>
            </a:r>
            <a:r>
              <a:rPr dirty="0" sz="2550" spc="-260">
                <a:latin typeface="Times New Roman"/>
                <a:cs typeface="Times New Roman"/>
              </a:rPr>
              <a:t>y </a:t>
            </a:r>
            <a:r>
              <a:rPr dirty="0" sz="2550" spc="-40">
                <a:latin typeface="Times New Roman"/>
                <a:cs typeface="Times New Roman"/>
              </a:rPr>
              <a:t> </a:t>
            </a:r>
            <a:r>
              <a:rPr dirty="0" sz="2550" spc="-310" i="1">
                <a:latin typeface="Times New Roman"/>
                <a:cs typeface="Times New Roman"/>
              </a:rPr>
              <a:t>d,u	</a:t>
            </a:r>
            <a:r>
              <a:rPr dirty="0" sz="2550" spc="-200" i="1">
                <a:latin typeface="Times New Roman"/>
                <a:cs typeface="Times New Roman"/>
              </a:rPr>
              <a:t>-	</a:t>
            </a:r>
            <a:r>
              <a:rPr dirty="0" sz="2550" spc="15" i="1">
                <a:latin typeface="Times New Roman"/>
                <a:cs typeface="Times New Roman"/>
              </a:rPr>
              <a:t>sec</a:t>
            </a:r>
            <a:r>
              <a:rPr dirty="0" sz="2550" spc="120" i="1">
                <a:latin typeface="Times New Roman"/>
                <a:cs typeface="Times New Roman"/>
              </a:rPr>
              <a:t> </a:t>
            </a:r>
            <a:r>
              <a:rPr dirty="0" sz="2550" spc="125">
                <a:latin typeface="Times New Roman"/>
                <a:cs typeface="Times New Roman"/>
              </a:rPr>
              <a:t>2s	</a:t>
            </a:r>
            <a:r>
              <a:rPr dirty="0" sz="2550" spc="110">
                <a:latin typeface="Times New Roman"/>
                <a:cs typeface="Times New Roman"/>
              </a:rPr>
              <a:t>tan</a:t>
            </a:r>
            <a:r>
              <a:rPr dirty="0" sz="2550" spc="105">
                <a:latin typeface="Times New Roman"/>
                <a:cs typeface="Times New Roman"/>
              </a:rPr>
              <a:t> </a:t>
            </a:r>
            <a:r>
              <a:rPr dirty="0" sz="2550" spc="60">
                <a:latin typeface="Times New Roman"/>
                <a:cs typeface="Times New Roman"/>
              </a:rPr>
              <a:t>2z	</a:t>
            </a:r>
            <a:r>
              <a:rPr dirty="0" sz="2550" spc="85" i="1">
                <a:latin typeface="Times New Roman"/>
                <a:cs typeface="Times New Roman"/>
              </a:rPr>
              <a:t>dx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1124585">
              <a:lnSpc>
                <a:spcPct val="100000"/>
              </a:lnSpc>
            </a:pPr>
            <a:r>
              <a:rPr dirty="0" baseline="26234" sz="2700">
                <a:latin typeface="Times New Roman"/>
                <a:cs typeface="Times New Roman"/>
              </a:rPr>
              <a:t>2</a:t>
            </a:r>
            <a:r>
              <a:rPr dirty="0" baseline="26234" sz="2700" spc="352">
                <a:latin typeface="Times New Roman"/>
                <a:cs typeface="Times New Roman"/>
              </a:rPr>
              <a:t> </a:t>
            </a:r>
            <a:r>
              <a:rPr dirty="0" sz="2250" i="1">
                <a:latin typeface="Times New Roman"/>
                <a:cs typeface="Times New Roman"/>
              </a:rPr>
              <a:t>du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792388" y="12151235"/>
            <a:ext cx="406146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487680" algn="l"/>
                <a:tab pos="1494790" algn="l"/>
                <a:tab pos="1849120" algn="l"/>
                <a:tab pos="2127885" algn="l"/>
              </a:tabLst>
            </a:pPr>
            <a:r>
              <a:rPr dirty="0" sz="2550" spc="10">
                <a:latin typeface="Times New Roman"/>
                <a:cs typeface="Times New Roman"/>
              </a:rPr>
              <a:t>=	</a:t>
            </a:r>
            <a:r>
              <a:rPr dirty="0" sz="2550" spc="-725" i="1">
                <a:latin typeface="Times New Roman"/>
                <a:cs typeface="Times New Roman"/>
              </a:rPr>
              <a:t>’$—</a:t>
            </a:r>
            <a:r>
              <a:rPr dirty="0" sz="2550" spc="170" i="1">
                <a:latin typeface="Times New Roman"/>
                <a:cs typeface="Times New Roman"/>
              </a:rPr>
              <a:t> </a:t>
            </a:r>
            <a:r>
              <a:rPr dirty="0" sz="2550" spc="100" i="1">
                <a:latin typeface="Times New Roman"/>
                <a:cs typeface="Times New Roman"/>
              </a:rPr>
              <a:t>+</a:t>
            </a:r>
            <a:r>
              <a:rPr dirty="0" sz="2550" spc="35" i="1">
                <a:latin typeface="Times New Roman"/>
                <a:cs typeface="Times New Roman"/>
              </a:rPr>
              <a:t> </a:t>
            </a:r>
            <a:r>
              <a:rPr dirty="0" sz="2550" spc="-25" i="1">
                <a:latin typeface="Times New Roman"/>
                <a:cs typeface="Times New Roman"/>
              </a:rPr>
              <a:t>c	</a:t>
            </a:r>
            <a:r>
              <a:rPr dirty="0" sz="2550" spc="-805" i="1">
                <a:latin typeface="Times New Roman"/>
                <a:cs typeface="Times New Roman"/>
              </a:rPr>
              <a:t>-—’	</a:t>
            </a:r>
            <a:r>
              <a:rPr dirty="0" sz="2550" spc="-690">
                <a:latin typeface="Times New Roman"/>
                <a:cs typeface="Times New Roman"/>
              </a:rPr>
              <a:t>¿	</a:t>
            </a:r>
            <a:r>
              <a:rPr dirty="0" sz="2550" spc="160" i="1">
                <a:latin typeface="Times New Roman"/>
                <a:cs typeface="Times New Roman"/>
              </a:rPr>
              <a:t>(sec </a:t>
            </a:r>
            <a:r>
              <a:rPr dirty="0" sz="2550" spc="180">
                <a:latin typeface="Times New Roman"/>
                <a:cs typeface="Times New Roman"/>
              </a:rPr>
              <a:t>2s </a:t>
            </a:r>
            <a:r>
              <a:rPr dirty="0" baseline="-9803" sz="3825" spc="-22">
                <a:latin typeface="Times New Roman"/>
                <a:cs typeface="Times New Roman"/>
              </a:rPr>
              <a:t>)</a:t>
            </a:r>
            <a:r>
              <a:rPr dirty="0" baseline="9803" sz="3825" spc="-22">
                <a:latin typeface="Times New Roman"/>
                <a:cs typeface="Times New Roman"/>
              </a:rPr>
              <a:t>3 </a:t>
            </a:r>
            <a:r>
              <a:rPr dirty="0" sz="2550" spc="85">
                <a:latin typeface="Times New Roman"/>
                <a:cs typeface="Times New Roman"/>
              </a:rPr>
              <a:t>+</a:t>
            </a:r>
            <a:r>
              <a:rPr dirty="0" sz="2550" spc="-270">
                <a:latin typeface="Times New Roman"/>
                <a:cs typeface="Times New Roman"/>
              </a:rPr>
              <a:t> </a:t>
            </a:r>
            <a:r>
              <a:rPr dirty="0" sz="2550" spc="-25" i="1">
                <a:latin typeface="Times New Roman"/>
                <a:cs typeface="Times New Roman"/>
              </a:rPr>
              <a:t>c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31681" y="13123640"/>
            <a:ext cx="1370330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0070" algn="l"/>
              </a:tabLst>
            </a:pPr>
            <a:r>
              <a:rPr dirty="0" sz="2100" spc="-25">
                <a:latin typeface="Cambria"/>
                <a:cs typeface="Cambria"/>
              </a:rPr>
              <a:t>Ex.	</a:t>
            </a:r>
            <a:r>
              <a:rPr dirty="0" sz="2100" spc="-45">
                <a:latin typeface="Cambria"/>
                <a:cs typeface="Cambria"/>
              </a:rPr>
              <a:t>J.[’’(-</a:t>
            </a:r>
            <a:r>
              <a:rPr dirty="0" sz="2100" spc="-155">
                <a:latin typeface="Cambria"/>
                <a:cs typeface="Cambria"/>
              </a:rPr>
              <a:t> </a:t>
            </a:r>
            <a:r>
              <a:rPr dirty="0" sz="2100" spc="-70">
                <a:latin typeface="Cambria"/>
                <a:cs typeface="Cambria"/>
              </a:rPr>
              <a:t>2s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69407" y="13040490"/>
            <a:ext cx="1320165" cy="3492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63880" algn="l"/>
              </a:tabLst>
            </a:pPr>
            <a:r>
              <a:rPr dirty="0" sz="2100" spc="-55">
                <a:latin typeface="Cambria"/>
                <a:cs typeface="Cambria"/>
              </a:rPr>
              <a:t>y’/	</a:t>
            </a:r>
            <a:r>
              <a:rPr dirty="0" sz="2100" spc="55">
                <a:latin typeface="Cambria"/>
                <a:cs typeface="Cambria"/>
              </a:rPr>
              <a:t>)2</a:t>
            </a:r>
            <a:r>
              <a:rPr dirty="0" sz="2100" spc="380">
                <a:latin typeface="Cambria"/>
                <a:cs typeface="Cambria"/>
              </a:rPr>
              <a:t> </a:t>
            </a:r>
            <a:r>
              <a:rPr dirty="0" sz="2100" spc="-165">
                <a:latin typeface="Cambria"/>
                <a:cs typeface="Cambria"/>
              </a:rPr>
              <a:t>Ż/3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05654" y="13123640"/>
            <a:ext cx="4267835" cy="12566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168400">
              <a:lnSpc>
                <a:spcPct val="100000"/>
              </a:lnSpc>
              <a:spcBef>
                <a:spcPts val="120"/>
              </a:spcBef>
              <a:tabLst>
                <a:tab pos="1557020" algn="l"/>
                <a:tab pos="3342004" algn="l"/>
              </a:tabLst>
            </a:pPr>
            <a:r>
              <a:rPr dirty="0" sz="2100" spc="-100" i="1">
                <a:latin typeface="Cambria"/>
                <a:cs typeface="Cambria"/>
              </a:rPr>
              <a:t>--	</a:t>
            </a:r>
            <a:r>
              <a:rPr dirty="0" sz="2100" spc="325">
                <a:latin typeface="Cambria"/>
                <a:cs typeface="Cambria"/>
              </a:rPr>
              <a:t>J(2x</a:t>
            </a:r>
            <a:r>
              <a:rPr dirty="0" sz="2100" spc="210">
                <a:latin typeface="Cambria"/>
                <a:cs typeface="Cambria"/>
              </a:rPr>
              <a:t> </a:t>
            </a:r>
            <a:r>
              <a:rPr dirty="0" sz="2100" spc="-470">
                <a:latin typeface="Cambria"/>
                <a:cs typeface="Cambria"/>
              </a:rPr>
              <a:t>—</a:t>
            </a:r>
            <a:r>
              <a:rPr dirty="0" sz="2100" spc="180">
                <a:latin typeface="Cambria"/>
                <a:cs typeface="Cambria"/>
              </a:rPr>
              <a:t> </a:t>
            </a:r>
            <a:r>
              <a:rPr dirty="0" baseline="-13227" sz="3150" spc="-337">
                <a:latin typeface="Cambria"/>
                <a:cs typeface="Cambria"/>
              </a:rPr>
              <a:t>3)  </a:t>
            </a:r>
            <a:r>
              <a:rPr dirty="0" baseline="-13227" sz="3150" spc="-217">
                <a:latin typeface="Cambria"/>
                <a:cs typeface="Cambria"/>
              </a:rPr>
              <a:t> </a:t>
            </a:r>
            <a:r>
              <a:rPr dirty="0" baseline="9259" sz="3150" spc="-232">
                <a:latin typeface="Cambria"/>
                <a:cs typeface="Cambria"/>
              </a:rPr>
              <a:t>a/3	</a:t>
            </a:r>
            <a:r>
              <a:rPr dirty="0" sz="2100" spc="-150" i="1">
                <a:latin typeface="Cambria"/>
                <a:cs typeface="Cambria"/>
              </a:rPr>
              <a:t>dx</a:t>
            </a: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tabLst>
                <a:tab pos="821055" algn="l"/>
                <a:tab pos="2183130" algn="l"/>
                <a:tab pos="2764790" algn="l"/>
                <a:tab pos="3724910" algn="l"/>
              </a:tabLst>
            </a:pPr>
            <a:r>
              <a:rPr dirty="0" sz="2550" spc="-95" i="1">
                <a:latin typeface="Times New Roman"/>
                <a:cs typeface="Times New Roman"/>
              </a:rPr>
              <a:t>Let	</a:t>
            </a:r>
            <a:r>
              <a:rPr dirty="0" sz="2550" spc="-90" i="1">
                <a:latin typeface="Times New Roman"/>
                <a:cs typeface="Times New Roman"/>
              </a:rPr>
              <a:t>u</a:t>
            </a:r>
            <a:r>
              <a:rPr dirty="0" sz="2550" spc="150" i="1">
                <a:latin typeface="Times New Roman"/>
                <a:cs typeface="Times New Roman"/>
              </a:rPr>
              <a:t> </a:t>
            </a:r>
            <a:r>
              <a:rPr dirty="0" sz="2550" spc="-150" i="1">
                <a:latin typeface="Times New Roman"/>
                <a:cs typeface="Times New Roman"/>
              </a:rPr>
              <a:t>--</a:t>
            </a:r>
            <a:r>
              <a:rPr dirty="0" sz="2550" spc="20" i="1">
                <a:latin typeface="Times New Roman"/>
                <a:cs typeface="Times New Roman"/>
              </a:rPr>
              <a:t> </a:t>
            </a:r>
            <a:r>
              <a:rPr dirty="0" sz="2550" spc="-60" i="1">
                <a:latin typeface="Times New Roman"/>
                <a:cs typeface="Times New Roman"/>
              </a:rPr>
              <a:t>2x-3	</a:t>
            </a:r>
            <a:r>
              <a:rPr dirty="0" sz="2550" spc="-60">
                <a:latin typeface="Times New Roman"/>
                <a:cs typeface="Times New Roman"/>
              </a:rPr>
              <a:t>=r	</a:t>
            </a:r>
            <a:r>
              <a:rPr dirty="0" sz="2550" spc="60" i="1">
                <a:latin typeface="Times New Roman"/>
                <a:cs typeface="Times New Roman"/>
              </a:rPr>
              <a:t>du</a:t>
            </a:r>
            <a:r>
              <a:rPr dirty="0" sz="2550" spc="160" i="1">
                <a:latin typeface="Times New Roman"/>
                <a:cs typeface="Times New Roman"/>
              </a:rPr>
              <a:t> </a:t>
            </a:r>
            <a:r>
              <a:rPr dirty="0" sz="2550" spc="-30" i="1">
                <a:latin typeface="Times New Roman"/>
                <a:cs typeface="Times New Roman"/>
              </a:rPr>
              <a:t>--	</a:t>
            </a:r>
            <a:r>
              <a:rPr dirty="0" sz="2550" spc="60">
                <a:latin typeface="Times New Roman"/>
                <a:cs typeface="Times New Roman"/>
              </a:rPr>
              <a:t>2dz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18692" y="17556060"/>
            <a:ext cx="382270" cy="41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550" spc="125">
                <a:latin typeface="Times New Roman"/>
                <a:cs typeface="Times New Roman"/>
              </a:rPr>
              <a:t>39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2019-04-12T02:37:46Z</dcterms:created>
  <dcterms:modified xsi:type="dcterms:W3CDTF">2019-04-12T02:37:46Z</dcterms:modified>
</cp:coreProperties>
</file>